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86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atch.liberty.edu/media/t/1_r6ox224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yya5zadc"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Uncomplicated Relationships</a:t>
            </a:r>
          </a:p>
        </p:txBody>
      </p:sp>
      <p:sp>
        <p:nvSpPr>
          <p:cNvPr id="3" name="Subtitle 2"/>
          <p:cNvSpPr>
            <a:spLocks noGrp="1"/>
          </p:cNvSpPr>
          <p:nvPr>
            <p:ph type="subTitle" idx="1"/>
          </p:nvPr>
        </p:nvSpPr>
        <p:spPr>
          <a:xfrm>
            <a:off x="1524000" y="3980984"/>
            <a:ext cx="9144000" cy="1276815"/>
          </a:xfrm>
        </p:spPr>
        <p:txBody>
          <a:bodyPr/>
          <a:lstStyle/>
          <a:p>
            <a:r>
              <a:rPr lang="en-US" dirty="0"/>
              <a:t>October 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8257-CF13-47CB-810D-E1283F65EEA4}"/>
              </a:ext>
            </a:extLst>
          </p:cNvPr>
          <p:cNvSpPr>
            <a:spLocks noGrp="1"/>
          </p:cNvSpPr>
          <p:nvPr>
            <p:ph type="title"/>
          </p:nvPr>
        </p:nvSpPr>
        <p:spPr/>
        <p:txBody>
          <a:bodyPr/>
          <a:lstStyle/>
          <a:p>
            <a:pPr algn="l"/>
            <a:r>
              <a:rPr lang="en-US" dirty="0"/>
              <a:t>Listen for how to act towards others.</a:t>
            </a:r>
          </a:p>
        </p:txBody>
      </p:sp>
      <p:sp>
        <p:nvSpPr>
          <p:cNvPr id="3" name="Content Placeholder 2">
            <a:extLst>
              <a:ext uri="{FF2B5EF4-FFF2-40B4-BE49-F238E27FC236}">
                <a16:creationId xmlns:a16="http://schemas.microsoft.com/office/drawing/2014/main" id="{AC1D32DA-CCC3-4D18-8C66-D9C3BB5D5C93}"/>
              </a:ext>
            </a:extLst>
          </p:cNvPr>
          <p:cNvSpPr>
            <a:spLocks noGrp="1"/>
          </p:cNvSpPr>
          <p:nvPr>
            <p:ph idx="1"/>
          </p:nvPr>
        </p:nvSpPr>
        <p:spPr>
          <a:xfrm>
            <a:off x="1490597" y="1725417"/>
            <a:ext cx="9349636" cy="4351338"/>
          </a:xfrm>
        </p:spPr>
        <p:txBody>
          <a:bodyPr/>
          <a:lstStyle/>
          <a:p>
            <a:pPr marL="0" indent="0" algn="ctr">
              <a:buNone/>
            </a:pPr>
            <a:r>
              <a:rPr lang="en-US" dirty="0"/>
              <a:t>to do so more and more. 11  Make it your ambition to lead a quiet life, to mind your own business and to work with your hands, just as we told you, 12  so that your daily life may win the respect of outsiders and so that you will not be dependent on anybody.</a:t>
            </a:r>
          </a:p>
          <a:p>
            <a:pPr marL="0" indent="0" algn="ctr">
              <a:buNone/>
            </a:pPr>
            <a:endParaRPr lang="en-US" dirty="0"/>
          </a:p>
        </p:txBody>
      </p:sp>
      <p:pic>
        <p:nvPicPr>
          <p:cNvPr id="4" name="Picture 3">
            <a:extLst>
              <a:ext uri="{FF2B5EF4-FFF2-40B4-BE49-F238E27FC236}">
                <a16:creationId xmlns:a16="http://schemas.microsoft.com/office/drawing/2014/main" id="{23E856CF-DAEC-4966-8E4A-A649E236CFEA}"/>
              </a:ext>
            </a:extLst>
          </p:cNvPr>
          <p:cNvPicPr>
            <a:picLocks noChangeAspect="1"/>
          </p:cNvPicPr>
          <p:nvPr/>
        </p:nvPicPr>
        <p:blipFill>
          <a:blip r:embed="rId2"/>
          <a:stretch>
            <a:fillRect/>
          </a:stretch>
        </p:blipFill>
        <p:spPr>
          <a:xfrm>
            <a:off x="4647156" y="5323561"/>
            <a:ext cx="2531040" cy="3173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9576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6A65-85C6-47EC-B685-D1A379C7AC55}"/>
              </a:ext>
            </a:extLst>
          </p:cNvPr>
          <p:cNvSpPr>
            <a:spLocks noGrp="1"/>
          </p:cNvSpPr>
          <p:nvPr>
            <p:ph type="title"/>
          </p:nvPr>
        </p:nvSpPr>
        <p:spPr/>
        <p:txBody>
          <a:bodyPr/>
          <a:lstStyle/>
          <a:p>
            <a:r>
              <a:rPr lang="en-US" dirty="0"/>
              <a:t>Focus on Your Own Actions</a:t>
            </a:r>
          </a:p>
        </p:txBody>
      </p:sp>
      <p:sp>
        <p:nvSpPr>
          <p:cNvPr id="3" name="Content Placeholder 2">
            <a:extLst>
              <a:ext uri="{FF2B5EF4-FFF2-40B4-BE49-F238E27FC236}">
                <a16:creationId xmlns:a16="http://schemas.microsoft.com/office/drawing/2014/main" id="{966AD3B1-55AC-4C96-9D38-6C201B068B0D}"/>
              </a:ext>
            </a:extLst>
          </p:cNvPr>
          <p:cNvSpPr>
            <a:spLocks noGrp="1"/>
          </p:cNvSpPr>
          <p:nvPr>
            <p:ph idx="1"/>
          </p:nvPr>
        </p:nvSpPr>
        <p:spPr/>
        <p:txBody>
          <a:bodyPr/>
          <a:lstStyle/>
          <a:p>
            <a:r>
              <a:rPr lang="en-US" dirty="0"/>
              <a:t>For what does Paul commend the Thessalonian believers? What command of God were the Thessalonians known for obeying?</a:t>
            </a:r>
          </a:p>
          <a:p>
            <a:r>
              <a:rPr lang="en-US" dirty="0"/>
              <a:t>How did they learn about love? </a:t>
            </a:r>
          </a:p>
          <a:p>
            <a:r>
              <a:rPr lang="en-US" dirty="0"/>
              <a:t>What does it mean to “lead a quiet life”?</a:t>
            </a:r>
          </a:p>
          <a:p>
            <a:endParaRPr lang="en-US" dirty="0"/>
          </a:p>
        </p:txBody>
      </p:sp>
    </p:spTree>
    <p:extLst>
      <p:ext uri="{BB962C8B-B14F-4D97-AF65-F5344CB8AC3E}">
        <p14:creationId xmlns:p14="http://schemas.microsoft.com/office/powerpoint/2010/main" val="71239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A7C-27AE-48F2-9142-D25BF548FF26}"/>
              </a:ext>
            </a:extLst>
          </p:cNvPr>
          <p:cNvSpPr>
            <a:spLocks noGrp="1"/>
          </p:cNvSpPr>
          <p:nvPr>
            <p:ph type="title"/>
          </p:nvPr>
        </p:nvSpPr>
        <p:spPr/>
        <p:txBody>
          <a:bodyPr/>
          <a:lstStyle/>
          <a:p>
            <a:r>
              <a:rPr lang="en-US" dirty="0"/>
              <a:t>Focus on Your Own Actions</a:t>
            </a:r>
          </a:p>
        </p:txBody>
      </p:sp>
      <p:sp>
        <p:nvSpPr>
          <p:cNvPr id="3" name="Content Placeholder 2">
            <a:extLst>
              <a:ext uri="{FF2B5EF4-FFF2-40B4-BE49-F238E27FC236}">
                <a16:creationId xmlns:a16="http://schemas.microsoft.com/office/drawing/2014/main" id="{3124A7E0-83AC-4E75-98B4-851B35605F52}"/>
              </a:ext>
            </a:extLst>
          </p:cNvPr>
          <p:cNvSpPr>
            <a:spLocks noGrp="1"/>
          </p:cNvSpPr>
          <p:nvPr>
            <p:ph idx="1"/>
          </p:nvPr>
        </p:nvSpPr>
        <p:spPr/>
        <p:txBody>
          <a:bodyPr/>
          <a:lstStyle/>
          <a:p>
            <a:r>
              <a:rPr lang="en-US" dirty="0"/>
              <a:t>What is the result of living a quiet, respected, and responsible life? What reasons does Paul give for acting this way?</a:t>
            </a:r>
          </a:p>
          <a:p>
            <a:r>
              <a:rPr lang="en-US" dirty="0"/>
              <a:t>What influence on people and society can a hardworking, quiet person have? </a:t>
            </a:r>
          </a:p>
          <a:p>
            <a:r>
              <a:rPr lang="en-US" dirty="0"/>
              <a:t>What are some ways we can practice brotherly love as a family of believers?</a:t>
            </a:r>
          </a:p>
          <a:p>
            <a:endParaRPr lang="en-US" dirty="0"/>
          </a:p>
        </p:txBody>
      </p:sp>
    </p:spTree>
    <p:extLst>
      <p:ext uri="{BB962C8B-B14F-4D97-AF65-F5344CB8AC3E}">
        <p14:creationId xmlns:p14="http://schemas.microsoft.com/office/powerpoint/2010/main" val="330089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6B974-DDAB-4BAB-B248-11C450F71B9D}"/>
              </a:ext>
            </a:extLst>
          </p:cNvPr>
          <p:cNvSpPr>
            <a:spLocks noGrp="1"/>
          </p:cNvSpPr>
          <p:nvPr>
            <p:ph type="title"/>
          </p:nvPr>
        </p:nvSpPr>
        <p:spPr/>
        <p:txBody>
          <a:bodyPr/>
          <a:lstStyle/>
          <a:p>
            <a:r>
              <a:rPr lang="en-US" dirty="0"/>
              <a:t>Application</a:t>
            </a:r>
          </a:p>
        </p:txBody>
      </p:sp>
      <p:pic>
        <p:nvPicPr>
          <p:cNvPr id="6" name="Picture 5" descr="A picture containing wall, indoor&#10;&#10;Description automatically generated">
            <a:hlinkClick r:id="rId2"/>
            <a:extLst>
              <a:ext uri="{FF2B5EF4-FFF2-40B4-BE49-F238E27FC236}">
                <a16:creationId xmlns:a16="http://schemas.microsoft.com/office/drawing/2014/main" id="{F13DF9D0-DCFA-484E-9613-5464DCDBF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24" y="1400750"/>
            <a:ext cx="6346326" cy="419428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7F09C71-008D-4BE0-B02C-F3C377DB4AE1}"/>
              </a:ext>
            </a:extLst>
          </p:cNvPr>
          <p:cNvSpPr txBox="1"/>
          <p:nvPr/>
        </p:nvSpPr>
        <p:spPr>
          <a:xfrm>
            <a:off x="4020855" y="5761973"/>
            <a:ext cx="4033381" cy="584775"/>
          </a:xfrm>
          <a:prstGeom prst="rect">
            <a:avLst/>
          </a:prstGeom>
          <a:noFill/>
        </p:spPr>
        <p:txBody>
          <a:bodyPr wrap="square" rtlCol="0">
            <a:spAutoFit/>
          </a:bodyPr>
          <a:lstStyle/>
          <a:p>
            <a:pPr algn="ctr"/>
            <a:r>
              <a:rPr lang="en-US" sz="3200" dirty="0">
                <a:hlinkClick r:id="rId2"/>
              </a:rPr>
              <a:t>View Video</a:t>
            </a:r>
            <a:endParaRPr lang="en-US" sz="3200" dirty="0"/>
          </a:p>
        </p:txBody>
      </p:sp>
    </p:spTree>
    <p:extLst>
      <p:ext uri="{BB962C8B-B14F-4D97-AF65-F5344CB8AC3E}">
        <p14:creationId xmlns:p14="http://schemas.microsoft.com/office/powerpoint/2010/main" val="51849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9029B-08BB-4E7C-B689-25C545E2987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7EAD0CF-D1E4-4EF5-A53C-14A5465EE82E}"/>
              </a:ext>
            </a:extLst>
          </p:cNvPr>
          <p:cNvSpPr>
            <a:spLocks noGrp="1"/>
          </p:cNvSpPr>
          <p:nvPr>
            <p:ph idx="1"/>
          </p:nvPr>
        </p:nvSpPr>
        <p:spPr>
          <a:xfrm>
            <a:off x="838200" y="1966585"/>
            <a:ext cx="10515600" cy="4210377"/>
          </a:xfrm>
        </p:spPr>
        <p:txBody>
          <a:bodyPr/>
          <a:lstStyle/>
          <a:p>
            <a:r>
              <a:rPr lang="en-US" dirty="0"/>
              <a:t>Rest. </a:t>
            </a:r>
          </a:p>
          <a:p>
            <a:pPr lvl="1"/>
            <a:r>
              <a:rPr lang="en-US" dirty="0"/>
              <a:t>Take a day off from any work. </a:t>
            </a:r>
          </a:p>
          <a:p>
            <a:pPr lvl="1"/>
            <a:r>
              <a:rPr lang="en-US" dirty="0"/>
              <a:t>Rest your mind and body—and don’t convince yourself you are not being productive. </a:t>
            </a:r>
          </a:p>
          <a:p>
            <a:pPr lvl="1"/>
            <a:r>
              <a:rPr lang="en-US" dirty="0"/>
              <a:t>Proper rest will make you more productive.</a:t>
            </a:r>
          </a:p>
          <a:p>
            <a:endParaRPr lang="en-US" dirty="0"/>
          </a:p>
        </p:txBody>
      </p:sp>
    </p:spTree>
    <p:extLst>
      <p:ext uri="{BB962C8B-B14F-4D97-AF65-F5344CB8AC3E}">
        <p14:creationId xmlns:p14="http://schemas.microsoft.com/office/powerpoint/2010/main" val="282455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9029B-08BB-4E7C-B689-25C545E2987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7EAD0CF-D1E4-4EF5-A53C-14A5465EE82E}"/>
              </a:ext>
            </a:extLst>
          </p:cNvPr>
          <p:cNvSpPr>
            <a:spLocks noGrp="1"/>
          </p:cNvSpPr>
          <p:nvPr>
            <p:ph idx="1"/>
          </p:nvPr>
        </p:nvSpPr>
        <p:spPr>
          <a:xfrm>
            <a:off x="838200" y="1700365"/>
            <a:ext cx="10515600" cy="4351338"/>
          </a:xfrm>
        </p:spPr>
        <p:txBody>
          <a:bodyPr/>
          <a:lstStyle/>
          <a:p>
            <a:r>
              <a:rPr lang="en-US" dirty="0"/>
              <a:t>Refresh. </a:t>
            </a:r>
          </a:p>
          <a:p>
            <a:pPr lvl="1"/>
            <a:r>
              <a:rPr lang="en-US" dirty="0"/>
              <a:t>Spend time in prayer and worship, both by yourself and with others. </a:t>
            </a:r>
          </a:p>
          <a:p>
            <a:pPr lvl="1"/>
            <a:r>
              <a:rPr lang="en-US" dirty="0"/>
              <a:t>Let the things of God fill your mind and renew you. </a:t>
            </a:r>
          </a:p>
          <a:p>
            <a:pPr lvl="1"/>
            <a:r>
              <a:rPr lang="en-US" dirty="0"/>
              <a:t>Memorize Philippians 4:8: “</a:t>
            </a:r>
            <a:r>
              <a:rPr lang="en-US" i="1" dirty="0"/>
              <a:t>Finally, brothers and sisters, whatever is true, whatever is noble, whatever is right, whatever is pure, whatever is lovely, whatever is admirable—if anything is excellent or praiseworthy—think about such things</a:t>
            </a:r>
            <a:r>
              <a:rPr lang="en-US" dirty="0"/>
              <a:t>.”</a:t>
            </a:r>
          </a:p>
          <a:p>
            <a:endParaRPr lang="en-US" dirty="0"/>
          </a:p>
        </p:txBody>
      </p:sp>
    </p:spTree>
    <p:extLst>
      <p:ext uri="{BB962C8B-B14F-4D97-AF65-F5344CB8AC3E}">
        <p14:creationId xmlns:p14="http://schemas.microsoft.com/office/powerpoint/2010/main" val="2132148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9029B-08BB-4E7C-B689-25C545E2987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7EAD0CF-D1E4-4EF5-A53C-14A5465EE82E}"/>
              </a:ext>
            </a:extLst>
          </p:cNvPr>
          <p:cNvSpPr>
            <a:spLocks noGrp="1"/>
          </p:cNvSpPr>
          <p:nvPr>
            <p:ph idx="1"/>
          </p:nvPr>
        </p:nvSpPr>
        <p:spPr>
          <a:xfrm>
            <a:off x="838200" y="1941533"/>
            <a:ext cx="10515600" cy="4235429"/>
          </a:xfrm>
        </p:spPr>
        <p:txBody>
          <a:bodyPr/>
          <a:lstStyle/>
          <a:p>
            <a:r>
              <a:rPr lang="en-US" dirty="0"/>
              <a:t>Reflect. </a:t>
            </a:r>
          </a:p>
          <a:p>
            <a:pPr lvl="1"/>
            <a:r>
              <a:rPr lang="en-US" dirty="0"/>
              <a:t>Use a journal and write down what God is teaching you. </a:t>
            </a:r>
          </a:p>
          <a:p>
            <a:pPr lvl="1"/>
            <a:r>
              <a:rPr lang="en-US" dirty="0"/>
              <a:t>Record your evaluation of the past day or week, because such reflection will spur you on to greater things.</a:t>
            </a:r>
          </a:p>
          <a:p>
            <a:endParaRPr lang="en-US" dirty="0"/>
          </a:p>
        </p:txBody>
      </p:sp>
    </p:spTree>
    <p:extLst>
      <p:ext uri="{BB962C8B-B14F-4D97-AF65-F5344CB8AC3E}">
        <p14:creationId xmlns:p14="http://schemas.microsoft.com/office/powerpoint/2010/main" val="335045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B3AE-F4F8-492A-BB9F-1A48E3E8D9B9}"/>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EC24C79D-2A32-4FDC-AA37-EE03D7F9A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299" y="2442575"/>
            <a:ext cx="3771726" cy="318239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4E1974B-FDEE-4BC6-9DDF-F513F20B5618}"/>
              </a:ext>
            </a:extLst>
          </p:cNvPr>
          <p:cNvPicPr>
            <a:picLocks noChangeAspect="1"/>
          </p:cNvPicPr>
          <p:nvPr/>
        </p:nvPicPr>
        <p:blipFill>
          <a:blip r:embed="rId3"/>
          <a:stretch>
            <a:fillRect/>
          </a:stretch>
        </p:blipFill>
        <p:spPr>
          <a:xfrm rot="793568">
            <a:off x="6318694" y="3917111"/>
            <a:ext cx="3638095" cy="1904762"/>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0344FBA4-E8E2-4129-82A1-D8C7D99F0E7C}"/>
              </a:ext>
            </a:extLst>
          </p:cNvPr>
          <p:cNvSpPr/>
          <p:nvPr/>
        </p:nvSpPr>
        <p:spPr>
          <a:xfrm>
            <a:off x="5699342" y="1503124"/>
            <a:ext cx="5235880" cy="1903956"/>
          </a:xfrm>
          <a:prstGeom prst="wedgeRoundRectCallout">
            <a:avLst>
              <a:gd name="adj1" fmla="val -73943"/>
              <a:gd name="adj2" fmla="val 340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“DAOVI” … What kind of word is that?  When you fix this and the other so-called words, I think there’s a good quote in there, somehow. If you need help, go to </a:t>
            </a:r>
            <a:r>
              <a:rPr lang="en-US" dirty="0">
                <a:latin typeface="Comic Sans MS" panose="030F0702030302020204" pitchFamily="66" charset="0"/>
                <a:hlinkClick r:id="rId4"/>
              </a:rPr>
              <a:t>https://tinyurl.com/yya5zadc</a:t>
            </a:r>
            <a:r>
              <a:rPr lang="en-US" dirty="0">
                <a:latin typeface="Comic Sans MS" panose="030F0702030302020204" pitchFamily="66" charset="0"/>
              </a:rPr>
              <a:t>  .  </a:t>
            </a:r>
          </a:p>
          <a:p>
            <a:pPr algn="ctr"/>
            <a:r>
              <a:rPr lang="en-US" dirty="0">
                <a:latin typeface="Comic Sans MS" panose="030F0702030302020204" pitchFamily="66" charset="0"/>
              </a:rPr>
              <a:t>There’s other Family Activities there also.</a:t>
            </a:r>
          </a:p>
        </p:txBody>
      </p:sp>
    </p:spTree>
    <p:extLst>
      <p:ext uri="{BB962C8B-B14F-4D97-AF65-F5344CB8AC3E}">
        <p14:creationId xmlns:p14="http://schemas.microsoft.com/office/powerpoint/2010/main" val="382287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Uncomplicated Relationships</a:t>
            </a:r>
          </a:p>
        </p:txBody>
      </p:sp>
      <p:sp>
        <p:nvSpPr>
          <p:cNvPr id="3" name="Subtitle 2"/>
          <p:cNvSpPr>
            <a:spLocks noGrp="1"/>
          </p:cNvSpPr>
          <p:nvPr>
            <p:ph type="subTitle" idx="1"/>
          </p:nvPr>
        </p:nvSpPr>
        <p:spPr>
          <a:xfrm>
            <a:off x="1524000" y="3980984"/>
            <a:ext cx="9144000" cy="1276815"/>
          </a:xfrm>
        </p:spPr>
        <p:txBody>
          <a:bodyPr/>
          <a:lstStyle/>
          <a:p>
            <a:r>
              <a:rPr lang="en-US" dirty="0"/>
              <a:t>October 6</a:t>
            </a:r>
          </a:p>
        </p:txBody>
      </p:sp>
    </p:spTree>
    <p:extLst>
      <p:ext uri="{BB962C8B-B14F-4D97-AF65-F5344CB8AC3E}">
        <p14:creationId xmlns:p14="http://schemas.microsoft.com/office/powerpoint/2010/main" val="211319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138E-7056-41A1-8F0D-465409B856AF}"/>
              </a:ext>
            </a:extLst>
          </p:cNvPr>
          <p:cNvSpPr>
            <a:spLocks noGrp="1"/>
          </p:cNvSpPr>
          <p:nvPr>
            <p:ph type="title"/>
          </p:nvPr>
        </p:nvSpPr>
        <p:spPr/>
        <p:txBody>
          <a:bodyPr/>
          <a:lstStyle/>
          <a:p>
            <a:r>
              <a:rPr lang="en-US" dirty="0"/>
              <a:t>Think about it …</a:t>
            </a:r>
          </a:p>
        </p:txBody>
      </p:sp>
      <p:sp>
        <p:nvSpPr>
          <p:cNvPr id="3" name="Content Placeholder 2">
            <a:extLst>
              <a:ext uri="{FF2B5EF4-FFF2-40B4-BE49-F238E27FC236}">
                <a16:creationId xmlns:a16="http://schemas.microsoft.com/office/drawing/2014/main" id="{5839C267-4DCF-45E4-A23A-567979A013B9}"/>
              </a:ext>
            </a:extLst>
          </p:cNvPr>
          <p:cNvSpPr>
            <a:spLocks noGrp="1"/>
          </p:cNvSpPr>
          <p:nvPr>
            <p:ph idx="1"/>
          </p:nvPr>
        </p:nvSpPr>
        <p:spPr/>
        <p:txBody>
          <a:bodyPr/>
          <a:lstStyle/>
          <a:p>
            <a:r>
              <a:rPr lang="en-US" dirty="0"/>
              <a:t>What are some key characteristics you look for in a good friend?</a:t>
            </a:r>
          </a:p>
          <a:p>
            <a:r>
              <a:rPr lang="en-US" dirty="0">
                <a:solidFill>
                  <a:srgbClr val="C00000"/>
                </a:solidFill>
              </a:rPr>
              <a:t>Paul wrote to the church at Thessalonica about relationships with others.</a:t>
            </a:r>
          </a:p>
          <a:p>
            <a:pPr lvl="1"/>
            <a:r>
              <a:rPr lang="en-US" dirty="0">
                <a:solidFill>
                  <a:srgbClr val="C00000"/>
                </a:solidFill>
              </a:rPr>
              <a:t>He wrote about purity and honor among friends.</a:t>
            </a:r>
          </a:p>
          <a:p>
            <a:pPr lvl="1"/>
            <a:r>
              <a:rPr lang="en-US" dirty="0">
                <a:solidFill>
                  <a:srgbClr val="C00000"/>
                </a:solidFill>
              </a:rPr>
              <a:t> Today we consider how we should let God’s love drive how we relate to others.</a:t>
            </a:r>
          </a:p>
          <a:p>
            <a:endParaRPr lang="en-US" dirty="0"/>
          </a:p>
          <a:p>
            <a:endParaRPr lang="en-US" dirty="0"/>
          </a:p>
        </p:txBody>
      </p:sp>
      <p:grpSp>
        <p:nvGrpSpPr>
          <p:cNvPr id="7" name="Group 6">
            <a:extLst>
              <a:ext uri="{FF2B5EF4-FFF2-40B4-BE49-F238E27FC236}">
                <a16:creationId xmlns:a16="http://schemas.microsoft.com/office/drawing/2014/main" id="{94B88CF3-4E6A-4E52-86EA-A5FB25B0AC50}"/>
              </a:ext>
            </a:extLst>
          </p:cNvPr>
          <p:cNvGrpSpPr/>
          <p:nvPr/>
        </p:nvGrpSpPr>
        <p:grpSpPr>
          <a:xfrm>
            <a:off x="1542805" y="2885088"/>
            <a:ext cx="9392760" cy="2742146"/>
            <a:chOff x="1540853" y="2600080"/>
            <a:chExt cx="9392760" cy="2742146"/>
          </a:xfrm>
        </p:grpSpPr>
        <p:pic>
          <p:nvPicPr>
            <p:cNvPr id="4" name="Picture 3">
              <a:extLst>
                <a:ext uri="{FF2B5EF4-FFF2-40B4-BE49-F238E27FC236}">
                  <a16:creationId xmlns:a16="http://schemas.microsoft.com/office/drawing/2014/main" id="{42037BEC-B680-4DCE-AE50-9E643FD169B1}"/>
                </a:ext>
              </a:extLst>
            </p:cNvPr>
            <p:cNvPicPr>
              <a:picLocks noChangeAspect="1"/>
            </p:cNvPicPr>
            <p:nvPr/>
          </p:nvPicPr>
          <p:blipFill>
            <a:blip r:embed="rId2"/>
            <a:stretch>
              <a:fillRect/>
            </a:stretch>
          </p:blipFill>
          <p:spPr>
            <a:xfrm>
              <a:off x="4989923" y="2600080"/>
              <a:ext cx="3105091" cy="203228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40F8AFA-4028-4189-AD04-1E05509C00B4}"/>
                </a:ext>
              </a:extLst>
            </p:cNvPr>
            <p:cNvPicPr>
              <a:picLocks noChangeAspect="1"/>
            </p:cNvPicPr>
            <p:nvPr/>
          </p:nvPicPr>
          <p:blipFill>
            <a:blip r:embed="rId3"/>
            <a:stretch>
              <a:fillRect/>
            </a:stretch>
          </p:blipFill>
          <p:spPr>
            <a:xfrm>
              <a:off x="1540853" y="3534097"/>
              <a:ext cx="2857143" cy="16000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C440366-91AE-4DA7-971A-9B5162624B27}"/>
                </a:ext>
              </a:extLst>
            </p:cNvPr>
            <p:cNvPicPr>
              <a:picLocks noChangeAspect="1"/>
            </p:cNvPicPr>
            <p:nvPr/>
          </p:nvPicPr>
          <p:blipFill>
            <a:blip r:embed="rId4"/>
            <a:stretch>
              <a:fillRect/>
            </a:stretch>
          </p:blipFill>
          <p:spPr>
            <a:xfrm rot="511180">
              <a:off x="8484932" y="3277392"/>
              <a:ext cx="2448681" cy="206483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69564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2393D-8421-404D-8526-0BEB68A5F4E2}"/>
              </a:ext>
            </a:extLst>
          </p:cNvPr>
          <p:cNvSpPr>
            <a:spLocks noGrp="1"/>
          </p:cNvSpPr>
          <p:nvPr>
            <p:ph type="title"/>
          </p:nvPr>
        </p:nvSpPr>
        <p:spPr/>
        <p:txBody>
          <a:bodyPr/>
          <a:lstStyle/>
          <a:p>
            <a:pPr algn="l"/>
            <a:r>
              <a:rPr lang="en-US" dirty="0"/>
              <a:t>Listen for what is God’s will.</a:t>
            </a:r>
          </a:p>
        </p:txBody>
      </p:sp>
      <p:sp>
        <p:nvSpPr>
          <p:cNvPr id="3" name="Content Placeholder 2">
            <a:extLst>
              <a:ext uri="{FF2B5EF4-FFF2-40B4-BE49-F238E27FC236}">
                <a16:creationId xmlns:a16="http://schemas.microsoft.com/office/drawing/2014/main" id="{A5F37771-79BC-43AE-902C-7A953DD1224C}"/>
              </a:ext>
            </a:extLst>
          </p:cNvPr>
          <p:cNvSpPr>
            <a:spLocks noGrp="1"/>
          </p:cNvSpPr>
          <p:nvPr>
            <p:ph idx="1"/>
          </p:nvPr>
        </p:nvSpPr>
        <p:spPr>
          <a:xfrm>
            <a:off x="838200" y="2054267"/>
            <a:ext cx="10515600" cy="4122695"/>
          </a:xfrm>
        </p:spPr>
        <p:txBody>
          <a:bodyPr/>
          <a:lstStyle/>
          <a:p>
            <a:pPr marL="0" indent="0" algn="ctr">
              <a:buNone/>
            </a:pPr>
            <a:r>
              <a:rPr lang="en-US" dirty="0"/>
              <a:t>1 Thessalonians 4:3-5 (NIV) It is God's will that you should be sanctified: that you should avoid sexual immorality; 4  that each of you should learn to control his own body in a way that is holy and honorable, 5  not in passionate lust like the heathen, who do not know God;</a:t>
            </a:r>
          </a:p>
          <a:p>
            <a:pPr marL="0" indent="0" algn="ctr">
              <a:buNone/>
            </a:pPr>
            <a:endParaRPr lang="en-US" dirty="0"/>
          </a:p>
        </p:txBody>
      </p:sp>
      <p:pic>
        <p:nvPicPr>
          <p:cNvPr id="4" name="Picture 3">
            <a:extLst>
              <a:ext uri="{FF2B5EF4-FFF2-40B4-BE49-F238E27FC236}">
                <a16:creationId xmlns:a16="http://schemas.microsoft.com/office/drawing/2014/main" id="{D8A6036E-B747-49D2-9D94-59C5E1B2A272}"/>
              </a:ext>
            </a:extLst>
          </p:cNvPr>
          <p:cNvPicPr>
            <a:picLocks noChangeAspect="1"/>
          </p:cNvPicPr>
          <p:nvPr/>
        </p:nvPicPr>
        <p:blipFill>
          <a:blip r:embed="rId2"/>
          <a:stretch>
            <a:fillRect/>
          </a:stretch>
        </p:blipFill>
        <p:spPr>
          <a:xfrm>
            <a:off x="4734838" y="5436295"/>
            <a:ext cx="2531040" cy="3173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9387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9478-A3D8-4879-BC18-25FE89E6FEC9}"/>
              </a:ext>
            </a:extLst>
          </p:cNvPr>
          <p:cNvSpPr>
            <a:spLocks noGrp="1"/>
          </p:cNvSpPr>
          <p:nvPr>
            <p:ph type="title"/>
          </p:nvPr>
        </p:nvSpPr>
        <p:spPr/>
        <p:txBody>
          <a:bodyPr/>
          <a:lstStyle/>
          <a:p>
            <a:r>
              <a:rPr lang="en-US" dirty="0"/>
              <a:t>Absolute Purity in Relationships</a:t>
            </a:r>
          </a:p>
        </p:txBody>
      </p:sp>
      <p:sp>
        <p:nvSpPr>
          <p:cNvPr id="3" name="Content Placeholder 2">
            <a:extLst>
              <a:ext uri="{FF2B5EF4-FFF2-40B4-BE49-F238E27FC236}">
                <a16:creationId xmlns:a16="http://schemas.microsoft.com/office/drawing/2014/main" id="{16FF0E99-18CF-46BB-9281-B3DE4DA1D035}"/>
              </a:ext>
            </a:extLst>
          </p:cNvPr>
          <p:cNvSpPr>
            <a:spLocks noGrp="1"/>
          </p:cNvSpPr>
          <p:nvPr>
            <p:ph idx="1"/>
          </p:nvPr>
        </p:nvSpPr>
        <p:spPr/>
        <p:txBody>
          <a:bodyPr/>
          <a:lstStyle/>
          <a:p>
            <a:r>
              <a:rPr lang="en-US" dirty="0"/>
              <a:t>What are God’s desires for our sexuality?  How is the Christian’s sexual conduct to be different from that of the non-Christian? </a:t>
            </a:r>
          </a:p>
          <a:p>
            <a:r>
              <a:rPr lang="en-US" dirty="0"/>
              <a:t>How would you respond to someone who says it is possible to be a good Christian while also being sexually immoral? </a:t>
            </a:r>
          </a:p>
          <a:p>
            <a:r>
              <a:rPr lang="en-US" dirty="0"/>
              <a:t>How do the media influence our attitudes about sex? </a:t>
            </a:r>
          </a:p>
          <a:p>
            <a:endParaRPr lang="en-US" dirty="0"/>
          </a:p>
        </p:txBody>
      </p:sp>
    </p:spTree>
    <p:extLst>
      <p:ext uri="{BB962C8B-B14F-4D97-AF65-F5344CB8AC3E}">
        <p14:creationId xmlns:p14="http://schemas.microsoft.com/office/powerpoint/2010/main" val="405758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1374-D754-484A-BC4F-BF1FFF2DC035}"/>
              </a:ext>
            </a:extLst>
          </p:cNvPr>
          <p:cNvSpPr>
            <a:spLocks noGrp="1"/>
          </p:cNvSpPr>
          <p:nvPr>
            <p:ph type="title"/>
          </p:nvPr>
        </p:nvSpPr>
        <p:spPr/>
        <p:txBody>
          <a:bodyPr/>
          <a:lstStyle/>
          <a:p>
            <a:r>
              <a:rPr lang="en-US" dirty="0"/>
              <a:t>Absolute Purity in Relationships</a:t>
            </a:r>
          </a:p>
        </p:txBody>
      </p:sp>
      <p:sp>
        <p:nvSpPr>
          <p:cNvPr id="3" name="Content Placeholder 2">
            <a:extLst>
              <a:ext uri="{FF2B5EF4-FFF2-40B4-BE49-F238E27FC236}">
                <a16:creationId xmlns:a16="http://schemas.microsoft.com/office/drawing/2014/main" id="{13D7F7D8-0006-46C2-B58C-B3536ACBE6D7}"/>
              </a:ext>
            </a:extLst>
          </p:cNvPr>
          <p:cNvSpPr>
            <a:spLocks noGrp="1"/>
          </p:cNvSpPr>
          <p:nvPr>
            <p:ph idx="1"/>
          </p:nvPr>
        </p:nvSpPr>
        <p:spPr/>
        <p:txBody>
          <a:bodyPr/>
          <a:lstStyle/>
          <a:p>
            <a:r>
              <a:rPr lang="en-US" dirty="0"/>
              <a:t>What are some “relationship rules” you’ve seen work well?</a:t>
            </a:r>
          </a:p>
          <a:p>
            <a:r>
              <a:rPr lang="en-US" dirty="0"/>
              <a:t>Paul says to live a life that is “holy and honorable”.  What is a “holy” life? </a:t>
            </a:r>
          </a:p>
          <a:p>
            <a:endParaRPr lang="en-US" dirty="0"/>
          </a:p>
        </p:txBody>
      </p:sp>
    </p:spTree>
    <p:extLst>
      <p:ext uri="{BB962C8B-B14F-4D97-AF65-F5344CB8AC3E}">
        <p14:creationId xmlns:p14="http://schemas.microsoft.com/office/powerpoint/2010/main" val="39916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2897-E962-4A88-B662-B60D3C7E6722}"/>
              </a:ext>
            </a:extLst>
          </p:cNvPr>
          <p:cNvSpPr>
            <a:spLocks noGrp="1"/>
          </p:cNvSpPr>
          <p:nvPr>
            <p:ph type="title"/>
          </p:nvPr>
        </p:nvSpPr>
        <p:spPr/>
        <p:txBody>
          <a:bodyPr/>
          <a:lstStyle/>
          <a:p>
            <a:pPr algn="l"/>
            <a:r>
              <a:rPr lang="en-US" dirty="0"/>
              <a:t>Listen for God’s intent.</a:t>
            </a:r>
          </a:p>
        </p:txBody>
      </p:sp>
      <p:sp>
        <p:nvSpPr>
          <p:cNvPr id="3" name="Content Placeholder 2">
            <a:extLst>
              <a:ext uri="{FF2B5EF4-FFF2-40B4-BE49-F238E27FC236}">
                <a16:creationId xmlns:a16="http://schemas.microsoft.com/office/drawing/2014/main" id="{5EF65047-24A0-4B1F-B02A-0ADD32EE8FA7}"/>
              </a:ext>
            </a:extLst>
          </p:cNvPr>
          <p:cNvSpPr>
            <a:spLocks noGrp="1"/>
          </p:cNvSpPr>
          <p:nvPr>
            <p:ph idx="1"/>
          </p:nvPr>
        </p:nvSpPr>
        <p:spPr>
          <a:xfrm>
            <a:off x="838200" y="1537526"/>
            <a:ext cx="10515600" cy="4351338"/>
          </a:xfrm>
        </p:spPr>
        <p:txBody>
          <a:bodyPr/>
          <a:lstStyle/>
          <a:p>
            <a:pPr marL="0" indent="0" algn="ctr">
              <a:buNone/>
            </a:pPr>
            <a:r>
              <a:rPr lang="en-US" dirty="0"/>
              <a:t>1 Thessalonians 4:6-8 (NIV)  and that in this matter no one should wrong his brother or take advantage of him. The Lord will punish men for all such sins, as we have already told you and warned you. 7  For God did not call us to be impure, but to live a holy life. 8  Therefore, he who rejects this instruction does not reject man but God, who gives you his Holy Spirit.</a:t>
            </a:r>
          </a:p>
          <a:p>
            <a:pPr marL="0" indent="0" algn="ctr">
              <a:buNone/>
            </a:pPr>
            <a:endParaRPr lang="en-US" dirty="0"/>
          </a:p>
        </p:txBody>
      </p:sp>
      <p:pic>
        <p:nvPicPr>
          <p:cNvPr id="4" name="Picture 3">
            <a:extLst>
              <a:ext uri="{FF2B5EF4-FFF2-40B4-BE49-F238E27FC236}">
                <a16:creationId xmlns:a16="http://schemas.microsoft.com/office/drawing/2014/main" id="{63D293B1-1044-47A0-A4C3-FFE2C0C85E11}"/>
              </a:ext>
            </a:extLst>
          </p:cNvPr>
          <p:cNvPicPr>
            <a:picLocks noChangeAspect="1"/>
          </p:cNvPicPr>
          <p:nvPr/>
        </p:nvPicPr>
        <p:blipFill>
          <a:blip r:embed="rId2"/>
          <a:stretch>
            <a:fillRect/>
          </a:stretch>
        </p:blipFill>
        <p:spPr>
          <a:xfrm>
            <a:off x="4709786" y="5937336"/>
            <a:ext cx="2531040" cy="3173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381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0F6A-E70A-4436-8B6E-1D06A48EB784}"/>
              </a:ext>
            </a:extLst>
          </p:cNvPr>
          <p:cNvSpPr>
            <a:spLocks noGrp="1"/>
          </p:cNvSpPr>
          <p:nvPr>
            <p:ph type="title"/>
          </p:nvPr>
        </p:nvSpPr>
        <p:spPr/>
        <p:txBody>
          <a:bodyPr/>
          <a:lstStyle/>
          <a:p>
            <a:r>
              <a:rPr lang="en-US" dirty="0"/>
              <a:t>Don’t Take Advantage of Others</a:t>
            </a:r>
          </a:p>
        </p:txBody>
      </p:sp>
      <p:sp>
        <p:nvSpPr>
          <p:cNvPr id="3" name="Content Placeholder 2">
            <a:extLst>
              <a:ext uri="{FF2B5EF4-FFF2-40B4-BE49-F238E27FC236}">
                <a16:creationId xmlns:a16="http://schemas.microsoft.com/office/drawing/2014/main" id="{A4533A36-3E75-4884-9D3E-CEB3DF73F1F0}"/>
              </a:ext>
            </a:extLst>
          </p:cNvPr>
          <p:cNvSpPr>
            <a:spLocks noGrp="1"/>
          </p:cNvSpPr>
          <p:nvPr>
            <p:ph idx="1"/>
          </p:nvPr>
        </p:nvSpPr>
        <p:spPr/>
        <p:txBody>
          <a:bodyPr/>
          <a:lstStyle/>
          <a:p>
            <a:r>
              <a:rPr lang="en-US" dirty="0"/>
              <a:t>What are prominent cultural views and attitudes about the subject matter in verse 6a?</a:t>
            </a:r>
          </a:p>
          <a:p>
            <a:r>
              <a:rPr lang="en-US" dirty="0"/>
              <a:t>Identify reasons Paul gave for living holy lives? </a:t>
            </a:r>
          </a:p>
          <a:p>
            <a:r>
              <a:rPr lang="en-US" dirty="0"/>
              <a:t>In what way has God enabled believers to live according to His high standards of morality?</a:t>
            </a:r>
          </a:p>
          <a:p>
            <a:endParaRPr lang="en-US" dirty="0"/>
          </a:p>
        </p:txBody>
      </p:sp>
    </p:spTree>
    <p:extLst>
      <p:ext uri="{BB962C8B-B14F-4D97-AF65-F5344CB8AC3E}">
        <p14:creationId xmlns:p14="http://schemas.microsoft.com/office/powerpoint/2010/main" val="415007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6B67-1786-4637-843F-300D4D81B640}"/>
              </a:ext>
            </a:extLst>
          </p:cNvPr>
          <p:cNvSpPr>
            <a:spLocks noGrp="1"/>
          </p:cNvSpPr>
          <p:nvPr>
            <p:ph type="title"/>
          </p:nvPr>
        </p:nvSpPr>
        <p:spPr/>
        <p:txBody>
          <a:bodyPr/>
          <a:lstStyle/>
          <a:p>
            <a:r>
              <a:rPr lang="en-US" dirty="0"/>
              <a:t>Don’t Take Advantage of Others</a:t>
            </a:r>
          </a:p>
        </p:txBody>
      </p:sp>
      <p:sp>
        <p:nvSpPr>
          <p:cNvPr id="3" name="Content Placeholder 2">
            <a:extLst>
              <a:ext uri="{FF2B5EF4-FFF2-40B4-BE49-F238E27FC236}">
                <a16:creationId xmlns:a16="http://schemas.microsoft.com/office/drawing/2014/main" id="{FDD0B6F2-8C03-48EE-8238-6E9509FEA82A}"/>
              </a:ext>
            </a:extLst>
          </p:cNvPr>
          <p:cNvSpPr>
            <a:spLocks noGrp="1"/>
          </p:cNvSpPr>
          <p:nvPr>
            <p:ph idx="1"/>
          </p:nvPr>
        </p:nvSpPr>
        <p:spPr/>
        <p:txBody>
          <a:bodyPr/>
          <a:lstStyle/>
          <a:p>
            <a:r>
              <a:rPr lang="en-US" dirty="0"/>
              <a:t>When people ignore or reject God’s instructions on sexual behavior, what are they rejecting?</a:t>
            </a:r>
          </a:p>
          <a:p>
            <a:r>
              <a:rPr lang="en-US" dirty="0"/>
              <a:t>How can someone wrong another person through sexual misbehavior?</a:t>
            </a:r>
          </a:p>
          <a:p>
            <a:r>
              <a:rPr lang="en-US" dirty="0"/>
              <a:t>Why do you think God places a high value on purity?</a:t>
            </a:r>
          </a:p>
          <a:p>
            <a:endParaRPr lang="en-US" dirty="0"/>
          </a:p>
        </p:txBody>
      </p:sp>
      <p:pic>
        <p:nvPicPr>
          <p:cNvPr id="1026" name="Picture 2" descr="Cru - Spirit Filled Life">
            <a:extLst>
              <a:ext uri="{FF2B5EF4-FFF2-40B4-BE49-F238E27FC236}">
                <a16:creationId xmlns:a16="http://schemas.microsoft.com/office/drawing/2014/main" id="{D4B6AEA7-093E-43EE-BB77-E6F6E10C4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163" b="7628"/>
          <a:stretch>
            <a:fillRect/>
          </a:stretch>
        </p:blipFill>
        <p:spPr bwMode="auto">
          <a:xfrm>
            <a:off x="3097104" y="3158147"/>
            <a:ext cx="5833954" cy="2965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76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8257-CF13-47CB-810D-E1283F65EEA4}"/>
              </a:ext>
            </a:extLst>
          </p:cNvPr>
          <p:cNvSpPr>
            <a:spLocks noGrp="1"/>
          </p:cNvSpPr>
          <p:nvPr>
            <p:ph type="title"/>
          </p:nvPr>
        </p:nvSpPr>
        <p:spPr/>
        <p:txBody>
          <a:bodyPr/>
          <a:lstStyle/>
          <a:p>
            <a:pPr algn="l"/>
            <a:r>
              <a:rPr lang="en-US" dirty="0"/>
              <a:t>Listen for how to act towards others.</a:t>
            </a:r>
          </a:p>
        </p:txBody>
      </p:sp>
      <p:sp>
        <p:nvSpPr>
          <p:cNvPr id="3" name="Content Placeholder 2">
            <a:extLst>
              <a:ext uri="{FF2B5EF4-FFF2-40B4-BE49-F238E27FC236}">
                <a16:creationId xmlns:a16="http://schemas.microsoft.com/office/drawing/2014/main" id="{AC1D32DA-CCC3-4D18-8C66-D9C3BB5D5C93}"/>
              </a:ext>
            </a:extLst>
          </p:cNvPr>
          <p:cNvSpPr>
            <a:spLocks noGrp="1"/>
          </p:cNvSpPr>
          <p:nvPr>
            <p:ph idx="1"/>
          </p:nvPr>
        </p:nvSpPr>
        <p:spPr>
          <a:xfrm>
            <a:off x="1528175" y="1838151"/>
            <a:ext cx="9349636" cy="4351338"/>
          </a:xfrm>
        </p:spPr>
        <p:txBody>
          <a:bodyPr/>
          <a:lstStyle/>
          <a:p>
            <a:pPr marL="0" indent="0" algn="ctr">
              <a:buNone/>
            </a:pPr>
            <a:r>
              <a:rPr lang="en-US" dirty="0"/>
              <a:t>1 Thessalonians 4:9-12 (NIV)  Now about brotherly love we do not need to write to you, for you yourselves have been taught by God to love each other. 10  And in fact, you do love all the brothers throughout Macedonia. Yet we urge you, brothers, </a:t>
            </a:r>
          </a:p>
        </p:txBody>
      </p:sp>
    </p:spTree>
    <p:extLst>
      <p:ext uri="{BB962C8B-B14F-4D97-AF65-F5344CB8AC3E}">
        <p14:creationId xmlns:p14="http://schemas.microsoft.com/office/powerpoint/2010/main" val="15978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78</TotalTime>
  <Words>838</Words>
  <Application>Microsoft Office PowerPoint</Application>
  <PresentationFormat>Widescreen</PresentationFormat>
  <Paragraphs>59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Uncomplicated Relationships</vt:lpstr>
      <vt:lpstr>Think about it …</vt:lpstr>
      <vt:lpstr>Listen for what is God’s will.</vt:lpstr>
      <vt:lpstr>Absolute Purity in Relationships</vt:lpstr>
      <vt:lpstr>Absolute Purity in Relationships</vt:lpstr>
      <vt:lpstr>Listen for God’s intent.</vt:lpstr>
      <vt:lpstr>Don’t Take Advantage of Others</vt:lpstr>
      <vt:lpstr>Don’t Take Advantage of Others</vt:lpstr>
      <vt:lpstr>Listen for how to act towards others.</vt:lpstr>
      <vt:lpstr>Listen for how to act towards others.</vt:lpstr>
      <vt:lpstr>Focus on Your Own Actions</vt:lpstr>
      <vt:lpstr>Focus on Your Own Actions</vt:lpstr>
      <vt:lpstr>Application</vt:lpstr>
      <vt:lpstr>Application</vt:lpstr>
      <vt:lpstr>Application</vt:lpstr>
      <vt:lpstr>Application</vt:lpstr>
      <vt:lpstr>Family Activities</vt:lpstr>
      <vt:lpstr>Uncomplicated Relationships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Uncomplicated Relationships</dc:title>
  <dc:creator>Steve Armstrong</dc:creator>
  <cp:lastModifiedBy>Steve Armstrong</cp:lastModifiedBy>
  <cp:revision>5</cp:revision>
  <dcterms:created xsi:type="dcterms:W3CDTF">2019-09-05T17:30:43Z</dcterms:created>
  <dcterms:modified xsi:type="dcterms:W3CDTF">2019-09-05T18:49:00Z</dcterms:modified>
</cp:coreProperties>
</file>