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atch.liberty.edu/media/t/1_09jyt30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tinyurl.com/yxepqez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Key to Contentment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7960"/>
            <a:ext cx="9144000" cy="1499839"/>
          </a:xfrm>
        </p:spPr>
        <p:txBody>
          <a:bodyPr/>
          <a:lstStyle/>
          <a:p>
            <a:r>
              <a:rPr lang="en-US" dirty="0"/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7F13-B0E3-4406-A3CF-29602CA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from 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C950-BA8F-4BB8-8F01-B06104BA0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Philippian Christians helped Paul when he needed it; how are you able to help others in trouble? </a:t>
            </a:r>
          </a:p>
          <a:p>
            <a:r>
              <a:rPr lang="en-US" dirty="0"/>
              <a:t>What can you do to be ready for others when they need financial help?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911A-A8CA-455A-B9A0-ED83FFB6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from 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B2FF-91A2-4819-9082-001751A8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giving financially make us partners in ministry, not just contributors?</a:t>
            </a:r>
          </a:p>
          <a:p>
            <a:r>
              <a:rPr lang="en-US" dirty="0"/>
              <a:t>What would the </a:t>
            </a:r>
            <a:r>
              <a:rPr lang="en-US" i="1" dirty="0"/>
              <a:t>absence</a:t>
            </a:r>
            <a:r>
              <a:rPr lang="en-US" dirty="0"/>
              <a:t> of an expression of gratitude do to Paul’s relationship with the church at Philippi?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2C3E-CD33-4F8C-823B-896E83C4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closing praise.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038C-42EF-4436-9A94-69A2A660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913307"/>
            <a:ext cx="956257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4:19-20 (NIV)   And my God will meet all your needs according to his glorious riches in Christ Jesus. 20  To our God and Father be glory for ever and ever. 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7708D-94D0-465D-9162-DAC74C78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37" y="4707588"/>
            <a:ext cx="2299049" cy="323810"/>
          </a:xfrm>
          <a:prstGeom prst="roundRect">
            <a:avLst>
              <a:gd name="adj" fmla="val 476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83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0C32-9B53-48AF-A1E0-CB26A909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 to Supply Your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F567-01C6-4FB3-88C9-AC3446C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Paul respond to the Philippians’ generosity?  </a:t>
            </a:r>
          </a:p>
          <a:p>
            <a:r>
              <a:rPr lang="en-US" dirty="0"/>
              <a:t>How would God reciprocate the believers’ generosity? </a:t>
            </a:r>
          </a:p>
          <a:p>
            <a:r>
              <a:rPr lang="en-US" dirty="0"/>
              <a:t>How will God honor a giving spirit?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86F9-A9B5-4A92-A010-2614A9FE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Video</a:t>
            </a:r>
          </a:p>
        </p:txBody>
      </p:sp>
      <p:pic>
        <p:nvPicPr>
          <p:cNvPr id="5" name="Picture 4" descr="A wooden bench sitting in the gras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2923E3F-5460-4D74-9BE3-DA599FAD4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539722"/>
            <a:ext cx="77343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180EB-D32C-4241-9860-BAA990E6E0CE}"/>
              </a:ext>
            </a:extLst>
          </p:cNvPr>
          <p:cNvSpPr txBox="1"/>
          <p:nvPr/>
        </p:nvSpPr>
        <p:spPr>
          <a:xfrm>
            <a:off x="3870542" y="5812077"/>
            <a:ext cx="420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View Video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90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3AC43-6EA7-4648-9374-7310CD5D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 to Supply Your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08F31-4414-41DC-AB90-2EC16916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differentiate between wants and needs? </a:t>
            </a:r>
          </a:p>
          <a:p>
            <a:r>
              <a:rPr lang="en-US" dirty="0"/>
              <a:t>Why do we sometimes misinterpret a </a:t>
            </a:r>
            <a:r>
              <a:rPr lang="en-US" i="1" dirty="0"/>
              <a:t>want</a:t>
            </a:r>
            <a:r>
              <a:rPr lang="en-US" dirty="0"/>
              <a:t> and see it more as a </a:t>
            </a:r>
            <a:r>
              <a:rPr lang="en-US" i="1" dirty="0"/>
              <a:t>need</a:t>
            </a:r>
            <a:r>
              <a:rPr lang="en-US" dirty="0"/>
              <a:t>?</a:t>
            </a:r>
          </a:p>
          <a:p>
            <a:r>
              <a:rPr lang="en-US" dirty="0"/>
              <a:t>Paul gave glory to God, praised Him.  How can we do that in the context of our needs and wants?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81FCF7-9F83-451B-9539-FBC408D5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53881"/>
              </p:ext>
            </p:extLst>
          </p:nvPr>
        </p:nvGraphicFramePr>
        <p:xfrm>
          <a:off x="1004866" y="3036981"/>
          <a:ext cx="101683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175">
                  <a:extLst>
                    <a:ext uri="{9D8B030D-6E8A-4147-A177-3AD203B41FA5}">
                      <a16:colId xmlns:a16="http://schemas.microsoft.com/office/drawing/2014/main" val="277003538"/>
                    </a:ext>
                  </a:extLst>
                </a:gridCol>
                <a:gridCol w="5084175">
                  <a:extLst>
                    <a:ext uri="{9D8B030D-6E8A-4147-A177-3AD203B41FA5}">
                      <a16:colId xmlns:a16="http://schemas.microsoft.com/office/drawing/2014/main" val="3804949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96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43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C4B2-55EC-4354-A539-1FE07D6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8FAB-22C8-4CB2-B745-5A56B412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contentment. </a:t>
            </a:r>
          </a:p>
          <a:p>
            <a:pPr lvl="1"/>
            <a:r>
              <a:rPr lang="en-US" dirty="0"/>
              <a:t>Evaluate your heart for signs of discontentment. </a:t>
            </a:r>
          </a:p>
          <a:p>
            <a:pPr lvl="1"/>
            <a:r>
              <a:rPr lang="en-US" dirty="0"/>
              <a:t>Ask yourself: Am I trusting in money more than in Jesus? </a:t>
            </a:r>
          </a:p>
          <a:p>
            <a:pPr lvl="1"/>
            <a:r>
              <a:rPr lang="en-US" dirty="0"/>
              <a:t>Do money and possessions bring me more joy than Jesus? Can I really say, “Christ is all I need?”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C4B2-55EC-4354-A539-1FE07D6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8FAB-22C8-4CB2-B745-5A56B412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to trust. </a:t>
            </a:r>
          </a:p>
          <a:p>
            <a:pPr lvl="1"/>
            <a:r>
              <a:rPr lang="en-US" dirty="0"/>
              <a:t>Make a daily decision not to allow circumstances determine how content you will be in this life. </a:t>
            </a:r>
          </a:p>
          <a:p>
            <a:pPr lvl="1"/>
            <a:r>
              <a:rPr lang="en-US" dirty="0"/>
              <a:t>Memorize Philippians 4:12-13 to remind you simply to trust Christ for all things: “</a:t>
            </a:r>
            <a:r>
              <a:rPr lang="en-US" i="1" dirty="0"/>
              <a:t>I have learned the secret of being content in any and every situation, whether well fed or hungry, whether living in plenty or in want. I can do all this through him who gives me strength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C4B2-55EC-4354-A539-1FE07D6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8FAB-22C8-4CB2-B745-5A56B412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to give. </a:t>
            </a:r>
          </a:p>
          <a:p>
            <a:pPr lvl="1"/>
            <a:r>
              <a:rPr lang="en-US" dirty="0"/>
              <a:t>Give of your time, talent, or treasures. </a:t>
            </a:r>
          </a:p>
          <a:p>
            <a:pPr lvl="1"/>
            <a:r>
              <a:rPr lang="en-US" dirty="0"/>
              <a:t>Sometimes the cure for discontentment is to give to others. </a:t>
            </a:r>
          </a:p>
          <a:p>
            <a:pPr lvl="1"/>
            <a:r>
              <a:rPr lang="en-US" dirty="0"/>
              <a:t>Find those with needs and give to them. Let God use you as His answer to their prayers.</a:t>
            </a:r>
          </a:p>
        </p:txBody>
      </p:sp>
    </p:spTree>
    <p:extLst>
      <p:ext uri="{BB962C8B-B14F-4D97-AF65-F5344CB8AC3E}">
        <p14:creationId xmlns:p14="http://schemas.microsoft.com/office/powerpoint/2010/main" val="230644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573A-66C9-47B1-83AD-38A2E82E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7CB60-3BBC-4F75-B02F-15989833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49" y="2986256"/>
            <a:ext cx="2295238" cy="27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91944-F909-47A4-9213-84BCD3FD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5297">
            <a:off x="2613657" y="3669104"/>
            <a:ext cx="2629605" cy="223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2A971B-9417-4EAA-A327-0EB952B8DB9A}"/>
              </a:ext>
            </a:extLst>
          </p:cNvPr>
          <p:cNvSpPr/>
          <p:nvPr/>
        </p:nvSpPr>
        <p:spPr>
          <a:xfrm>
            <a:off x="3870542" y="1502229"/>
            <a:ext cx="6388274" cy="1466439"/>
          </a:xfrm>
          <a:prstGeom prst="wedgeRoundRectCallout">
            <a:avLst>
              <a:gd name="adj1" fmla="val -2205"/>
              <a:gd name="adj2" fmla="val 79008"/>
              <a:gd name="adj3" fmla="val 16667"/>
            </a:avLst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Hmmm … this double puzzle is harder than the crossword.  Good thing I can find the solution and other Family Activities at </a:t>
            </a:r>
            <a:r>
              <a:rPr lang="en-US" u="sng" dirty="0">
                <a:hlinkClick r:id="rId4"/>
              </a:rPr>
              <a:t>https://tinyurl.com/yxepqez4</a:t>
            </a:r>
            <a:r>
              <a:rPr lang="en-US" dirty="0"/>
              <a:t>.  </a:t>
            </a:r>
          </a:p>
          <a:p>
            <a:pPr algn="ctr"/>
            <a:r>
              <a:rPr lang="en-US" dirty="0"/>
              <a:t>What is a QR code, anyway? Maybe you can use it.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895BD85-0BE7-4E7E-AF04-E7BEA419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78" y="1753508"/>
            <a:ext cx="1322387" cy="131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9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E77C-599E-48D1-BC28-11050430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1995-6AC6-4FA1-B0E0-D099F498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experiences bring you the most contentment?</a:t>
            </a:r>
          </a:p>
          <a:p>
            <a:r>
              <a:rPr lang="en-US" dirty="0">
                <a:solidFill>
                  <a:srgbClr val="C00000"/>
                </a:solidFill>
              </a:rPr>
              <a:t>It’s easy to think that our stuff or our experiences dictate whether or not we are content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Actually true contentment comes through Christ alone.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Paul’s teaching of the contentment that God gives.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1325C9-1CCB-4CB1-A4B0-86B7FD343308}"/>
              </a:ext>
            </a:extLst>
          </p:cNvPr>
          <p:cNvGrpSpPr/>
          <p:nvPr/>
        </p:nvGrpSpPr>
        <p:grpSpPr>
          <a:xfrm>
            <a:off x="1444669" y="2517732"/>
            <a:ext cx="9048325" cy="3523987"/>
            <a:chOff x="1444669" y="2517732"/>
            <a:chExt cx="9048325" cy="3523987"/>
          </a:xfrm>
        </p:grpSpPr>
        <p:pic>
          <p:nvPicPr>
            <p:cNvPr id="5" name="Picture 4" descr="A close up of a slice of pizza&#10;&#10;Description automatically generated">
              <a:extLst>
                <a:ext uri="{FF2B5EF4-FFF2-40B4-BE49-F238E27FC236}">
                  <a16:creationId xmlns:a16="http://schemas.microsoft.com/office/drawing/2014/main" id="{E6C901B8-E6E7-4F74-B980-E4BF43DB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948" y="3370740"/>
              <a:ext cx="3048000" cy="1419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636D94-4C11-4551-A13C-CEE8B78F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754" y="2517732"/>
              <a:ext cx="1867240" cy="2479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755D20-AE3C-47F8-8DBA-7260D4CE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669" y="3670124"/>
              <a:ext cx="3060123" cy="23715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5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Key to Contentment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7960"/>
            <a:ext cx="9144000" cy="1499839"/>
          </a:xfrm>
        </p:spPr>
        <p:txBody>
          <a:bodyPr/>
          <a:lstStyle/>
          <a:p>
            <a:r>
              <a:rPr lang="en-US" dirty="0"/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265911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78A4-9282-4647-AAE3-552A72D4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Paul is content.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48E2-07AB-4E49-A945-11B791FC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5" y="1725417"/>
            <a:ext cx="98256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4:10-14 (NIV)  I rejoice greatly in the Lord that at last you have renewed your concern for me. Indeed, you have been concerned, but you had no opportunity to show it. 11  I am not saying this because I am in need, for I have learned to be content whatever the circumstances. 12  I know what it is to be in need, and I know what it is to have </a:t>
            </a:r>
          </a:p>
        </p:txBody>
      </p:sp>
    </p:spTree>
    <p:extLst>
      <p:ext uri="{BB962C8B-B14F-4D97-AF65-F5344CB8AC3E}">
        <p14:creationId xmlns:p14="http://schemas.microsoft.com/office/powerpoint/2010/main" val="26510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78A4-9282-4647-AAE3-552A72D4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Paul is content.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48E2-07AB-4E49-A945-11B791FC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5" y="1725417"/>
            <a:ext cx="98256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plenty. I have learned the secret of being content in any and every situation, whether well fed or hungry, whether living in plenty or in want. 13  I can do everything through him who gives me strength. 14  Yet it was good of you to share in my troubles.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E1157-18B1-4DBD-81DF-9AD64F2A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54" y="5183577"/>
            <a:ext cx="2299049" cy="323810"/>
          </a:xfrm>
          <a:prstGeom prst="roundRect">
            <a:avLst>
              <a:gd name="adj" fmla="val 476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972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A78D-9C13-444C-8A1A-10394225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Strength and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98D8-030B-4652-8E72-CB6DF7F2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prompted Paul to rejoice in the Lord? </a:t>
            </a:r>
          </a:p>
          <a:p>
            <a:r>
              <a:rPr lang="en-US" dirty="0"/>
              <a:t>How would you describe what it means to be content?</a:t>
            </a:r>
          </a:p>
          <a:p>
            <a:r>
              <a:rPr lang="en-US" dirty="0"/>
              <a:t>What are some enemies of contentment in today’s culture?  Why do you think so many people are discontent?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8E19-AA0C-4115-8A66-9677DC40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Strength and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C84D-E805-4520-B70A-C607B20F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Paul could be so flexible in his approach to life’s circumstances? </a:t>
            </a:r>
          </a:p>
          <a:p>
            <a:r>
              <a:rPr lang="en-US" dirty="0"/>
              <a:t>How have you heard </a:t>
            </a:r>
            <a:br>
              <a:rPr lang="en-US" dirty="0"/>
            </a:br>
            <a:r>
              <a:rPr lang="en-US" dirty="0"/>
              <a:t>verse 13 used?</a:t>
            </a:r>
          </a:p>
          <a:p>
            <a:r>
              <a:rPr lang="en-US" dirty="0"/>
              <a:t>So, how </a:t>
            </a:r>
            <a:r>
              <a:rPr lang="en-US" i="1" dirty="0"/>
              <a:t>should</a:t>
            </a:r>
            <a:r>
              <a:rPr lang="en-US" dirty="0"/>
              <a:t> we </a:t>
            </a:r>
            <a:br>
              <a:rPr lang="en-US" dirty="0"/>
            </a:br>
            <a:r>
              <a:rPr lang="en-US" dirty="0"/>
              <a:t>understand it in light </a:t>
            </a:r>
            <a:br>
              <a:rPr lang="en-US" dirty="0"/>
            </a:br>
            <a:r>
              <a:rPr lang="en-US" dirty="0"/>
              <a:t>of verses 10-12? </a:t>
            </a:r>
          </a:p>
          <a:p>
            <a:endParaRPr lang="en-US" dirty="0"/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E29D9530-10A1-4FB7-B1A6-4ED6CBCF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98" y="1448788"/>
            <a:ext cx="5898078" cy="442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5FF5-880A-4FFA-AAF1-85EA7D5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how Paul had been supported.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418E-B4DF-4A92-97D4-7EF305C0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Philippians 4:15-18 (NIV)   Moreover, as you Philippians know, in the early days of your acquaintance with the gospel, when I set out from Macedonia, not one church shared with me in the matter of giving and receiving, except you only; 16  for even when I was in Thessalonica, you sent me aid again and again when I was in need. </a:t>
            </a:r>
          </a:p>
        </p:txBody>
      </p:sp>
    </p:spTree>
    <p:extLst>
      <p:ext uri="{BB962C8B-B14F-4D97-AF65-F5344CB8AC3E}">
        <p14:creationId xmlns:p14="http://schemas.microsoft.com/office/powerpoint/2010/main" val="16994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5FF5-880A-4FFA-AAF1-85EA7D5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how Paul had been supported.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418E-B4DF-4A92-97D4-7EF305C0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80" y="1750469"/>
            <a:ext cx="993835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Not that I am looking for a gift, but I am looking for what may be credited to your account.  18  I have received full payment and even more; I am amply supplied, now that I have received from Epaphroditus the gifts you sent. They are a fragrant offering, an acceptable sacrifice, pleasing to God.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9984E-2CE7-4E08-9431-FFF6CA2F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14" y="5596935"/>
            <a:ext cx="2299049" cy="323810"/>
          </a:xfrm>
          <a:prstGeom prst="roundRect">
            <a:avLst>
              <a:gd name="adj" fmla="val 476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391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8219-FE2B-4C5E-9BEE-5A9E58CB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from 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4F6D-C818-41E8-BC47-5DC99330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history did Paul have with receiving support from the Philippian Christians? What was his point in noting their faithfulness in giving in the past?</a:t>
            </a:r>
          </a:p>
          <a:p>
            <a:r>
              <a:rPr lang="en-US" dirty="0"/>
              <a:t>What did Paul say about giving being an act of worship?</a:t>
            </a:r>
          </a:p>
          <a:p>
            <a:r>
              <a:rPr lang="en-US" dirty="0"/>
              <a:t>How do we worship and praise God when we give our tithes and offerings?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58</TotalTime>
  <Words>916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The Key to Contentment</vt:lpstr>
      <vt:lpstr>Admit it, now …</vt:lpstr>
      <vt:lpstr>Listen for how Paul is content.</vt:lpstr>
      <vt:lpstr>Listen for how Paul is content.</vt:lpstr>
      <vt:lpstr>God’s Strength and Provision</vt:lpstr>
      <vt:lpstr>God’s Strength and Provision</vt:lpstr>
      <vt:lpstr>Listen for how Paul had been supported.</vt:lpstr>
      <vt:lpstr>Listen for how Paul had been supported.</vt:lpstr>
      <vt:lpstr>Give from God’s Provision</vt:lpstr>
      <vt:lpstr>Give from God’s Provision</vt:lpstr>
      <vt:lpstr>Give from God’s Provision</vt:lpstr>
      <vt:lpstr>Listen for a closing praise.</vt:lpstr>
      <vt:lpstr>Trust God to Supply Your Need</vt:lpstr>
      <vt:lpstr>Summary Video</vt:lpstr>
      <vt:lpstr>Trust God to Supply Your Need</vt:lpstr>
      <vt:lpstr>Application</vt:lpstr>
      <vt:lpstr>Application</vt:lpstr>
      <vt:lpstr>Application</vt:lpstr>
      <vt:lpstr>Family Activities</vt:lpstr>
      <vt:lpstr>The Key to Contentment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 to Contentment</dc:title>
  <dc:creator>Steve Armstrong</dc:creator>
  <cp:lastModifiedBy>Steve Armstrong</cp:lastModifiedBy>
  <cp:revision>8</cp:revision>
  <dcterms:created xsi:type="dcterms:W3CDTF">2019-08-23T13:10:03Z</dcterms:created>
  <dcterms:modified xsi:type="dcterms:W3CDTF">2019-08-23T14:10:29Z</dcterms:modified>
</cp:coreProperties>
</file>