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0" d="100"/>
          <a:sy n="80" d="100"/>
        </p:scale>
        <p:origin x="33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7D3EC0C-D973-4240-BF21-13D918BC7DA9}"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70359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2032573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512064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7D3EC0C-D973-4240-BF21-13D918BC7DA9}"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83220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7D3EC0C-D973-4240-BF21-13D918BC7DA9}" type="datetimeFigureOut">
              <a:rPr lang="en-US" smtClean="0"/>
              <a:t>9/11/2025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320791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7D3EC0C-D973-4240-BF21-13D918BC7DA9}"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23122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7D3EC0C-D973-4240-BF21-13D918BC7DA9}" type="datetimeFigureOut">
              <a:rPr lang="en-US" smtClean="0"/>
              <a:t>9/11/2025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5310004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7D3EC0C-D973-4240-BF21-13D918BC7DA9}" type="datetimeFigureOut">
              <a:rPr lang="en-US" smtClean="0"/>
              <a:t>9/11/2025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1081506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7D3EC0C-D973-4240-BF21-13D918BC7DA9}" type="datetimeFigureOut">
              <a:rPr lang="en-US" smtClean="0"/>
              <a:t>9/11/2025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2972911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41948287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7D3EC0C-D973-4240-BF21-13D918BC7DA9}" type="datetimeFigureOut">
              <a:rPr lang="en-US" smtClean="0"/>
              <a:t>9/11/2025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329984-D937-41E6-9E9F-EFD2EFD29535}" type="slidenum">
              <a:rPr lang="en-US" smtClean="0"/>
              <a:t>‹#›</a:t>
            </a:fld>
            <a:endParaRPr lang="en-US"/>
          </a:p>
        </p:txBody>
      </p:sp>
    </p:spTree>
    <p:extLst>
      <p:ext uri="{BB962C8B-B14F-4D97-AF65-F5344CB8AC3E}">
        <p14:creationId xmlns:p14="http://schemas.microsoft.com/office/powerpoint/2010/main" val="30218613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000" b="-3000"/>
          </a:stretch>
        </a:blipFill>
        <a:effectLst/>
      </p:bgPr>
    </p:bg>
    <p:spTree>
      <p:nvGrpSpPr>
        <p:cNvPr id="1" name=""/>
        <p:cNvGrpSpPr/>
        <p:nvPr/>
      </p:nvGrpSpPr>
      <p:grpSpPr>
        <a:xfrm>
          <a:off x="0" y="0"/>
          <a:ext cx="0" cy="0"/>
          <a:chOff x="0" y="0"/>
          <a:chExt cx="0" cy="0"/>
        </a:xfrm>
      </p:grpSpPr>
      <p:sp>
        <p:nvSpPr>
          <p:cNvPr id="7" name="Folded Corner 6"/>
          <p:cNvSpPr/>
          <p:nvPr userDrawn="1"/>
        </p:nvSpPr>
        <p:spPr>
          <a:xfrm>
            <a:off x="656216" y="249382"/>
            <a:ext cx="11015831" cy="6377329"/>
          </a:xfrm>
          <a:prstGeom prst="foldedCorner">
            <a:avLst/>
          </a:prstGeom>
          <a:gradFill>
            <a:gsLst>
              <a:gs pos="0">
                <a:schemeClr val="accent1">
                  <a:lumMod val="5000"/>
                  <a:lumOff val="95000"/>
                  <a:alpha val="87000"/>
                </a:schemeClr>
              </a:gs>
              <a:gs pos="64000">
                <a:schemeClr val="accent1">
                  <a:lumMod val="45000"/>
                  <a:lumOff val="55000"/>
                  <a:alpha val="87000"/>
                </a:schemeClr>
              </a:gs>
              <a:gs pos="83000">
                <a:schemeClr val="accent1">
                  <a:lumMod val="45000"/>
                  <a:lumOff val="55000"/>
                  <a:alpha val="87000"/>
                </a:schemeClr>
              </a:gs>
              <a:gs pos="100000">
                <a:schemeClr val="accent1">
                  <a:lumMod val="30000"/>
                  <a:lumOff val="70000"/>
                  <a:alpha val="87000"/>
                </a:schemeClr>
              </a:gs>
            </a:gsLst>
            <a:lin ang="3600000" scaled="0"/>
          </a:gradFill>
          <a:ln>
            <a:noFill/>
          </a:ln>
          <a:effectLst>
            <a:outerShdw blurRad="165100" dist="165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D3EC0C-D973-4240-BF21-13D918BC7DA9}" type="datetimeFigureOut">
              <a:rPr lang="en-US" smtClean="0"/>
              <a:t>9/11/2025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329984-D937-41E6-9E9F-EFD2EFD29535}" type="slidenum">
              <a:rPr lang="en-US" smtClean="0"/>
              <a:t>‹#›</a:t>
            </a:fld>
            <a:endParaRPr lang="en-US"/>
          </a:p>
        </p:txBody>
      </p:sp>
    </p:spTree>
    <p:extLst>
      <p:ext uri="{BB962C8B-B14F-4D97-AF65-F5344CB8AC3E}">
        <p14:creationId xmlns:p14="http://schemas.microsoft.com/office/powerpoint/2010/main" val="21628799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tinyurl.com/pysc7zjv"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hyperlink" Target="https://tinyurl.com/bdhmf7vt"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775216"/>
          </a:xfrm>
        </p:spPr>
        <p:txBody>
          <a:bodyPr/>
          <a:lstStyle/>
          <a:p>
            <a:r>
              <a:rPr lang="en-US" dirty="0"/>
              <a:t>The Greatest Command</a:t>
            </a:r>
          </a:p>
        </p:txBody>
      </p:sp>
      <p:sp>
        <p:nvSpPr>
          <p:cNvPr id="3" name="Subtitle 2"/>
          <p:cNvSpPr>
            <a:spLocks noGrp="1"/>
          </p:cNvSpPr>
          <p:nvPr>
            <p:ph type="subTitle" idx="1"/>
          </p:nvPr>
        </p:nvSpPr>
        <p:spPr/>
        <p:txBody>
          <a:bodyPr/>
          <a:lstStyle/>
          <a:p>
            <a:r>
              <a:rPr lang="en-US" dirty="0"/>
              <a:t>October 5</a:t>
            </a:r>
          </a:p>
        </p:txBody>
      </p:sp>
    </p:spTree>
    <p:extLst>
      <p:ext uri="{BB962C8B-B14F-4D97-AF65-F5344CB8AC3E}">
        <p14:creationId xmlns:p14="http://schemas.microsoft.com/office/powerpoint/2010/main" val="27528424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8F7C2-AF18-4889-EE6E-ACF3CC413E44}"/>
              </a:ext>
            </a:extLst>
          </p:cNvPr>
          <p:cNvSpPr>
            <a:spLocks noGrp="1"/>
          </p:cNvSpPr>
          <p:nvPr>
            <p:ph type="title"/>
          </p:nvPr>
        </p:nvSpPr>
        <p:spPr/>
        <p:txBody>
          <a:bodyPr/>
          <a:lstStyle/>
          <a:p>
            <a:pPr algn="l"/>
            <a:r>
              <a:rPr lang="en-US" dirty="0"/>
              <a:t>Listen for an additional command.</a:t>
            </a:r>
          </a:p>
        </p:txBody>
      </p:sp>
      <p:sp>
        <p:nvSpPr>
          <p:cNvPr id="3" name="Content Placeholder 2">
            <a:extLst>
              <a:ext uri="{FF2B5EF4-FFF2-40B4-BE49-F238E27FC236}">
                <a16:creationId xmlns:a16="http://schemas.microsoft.com/office/drawing/2014/main" id="{CE8FA29C-ED47-5E51-5CAD-3259FF92A18E}"/>
              </a:ext>
            </a:extLst>
          </p:cNvPr>
          <p:cNvSpPr>
            <a:spLocks noGrp="1"/>
          </p:cNvSpPr>
          <p:nvPr>
            <p:ph idx="1"/>
          </p:nvPr>
        </p:nvSpPr>
        <p:spPr>
          <a:xfrm>
            <a:off x="2355687" y="2222560"/>
            <a:ext cx="7679563" cy="4351338"/>
          </a:xfrm>
        </p:spPr>
        <p:txBody>
          <a:bodyPr/>
          <a:lstStyle/>
          <a:p>
            <a:pPr marL="0" indent="0" algn="ctr">
              <a:buNone/>
            </a:pPr>
            <a:r>
              <a:rPr lang="en-US" dirty="0"/>
              <a:t>Mark 12:31 (NIV) The second is this: 'Love your neighbor as yourself.' There is no commandment greater than these." </a:t>
            </a:r>
          </a:p>
        </p:txBody>
      </p:sp>
      <p:pic>
        <p:nvPicPr>
          <p:cNvPr id="4" name="Picture 3">
            <a:extLst>
              <a:ext uri="{FF2B5EF4-FFF2-40B4-BE49-F238E27FC236}">
                <a16:creationId xmlns:a16="http://schemas.microsoft.com/office/drawing/2014/main" id="{6884BA40-E202-3C21-97AE-8D4D57009942}"/>
              </a:ext>
            </a:extLst>
          </p:cNvPr>
          <p:cNvPicPr>
            <a:picLocks noChangeAspect="1"/>
          </p:cNvPicPr>
          <p:nvPr/>
        </p:nvPicPr>
        <p:blipFill>
          <a:blip r:embed="rId2"/>
          <a:stretch>
            <a:fillRect/>
          </a:stretch>
        </p:blipFill>
        <p:spPr>
          <a:xfrm>
            <a:off x="4919809" y="5042123"/>
            <a:ext cx="23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3463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418D1-5780-7486-3A6B-8D08B9032E5B}"/>
              </a:ext>
            </a:extLst>
          </p:cNvPr>
          <p:cNvSpPr>
            <a:spLocks noGrp="1"/>
          </p:cNvSpPr>
          <p:nvPr>
            <p:ph type="title"/>
          </p:nvPr>
        </p:nvSpPr>
        <p:spPr/>
        <p:txBody>
          <a:bodyPr/>
          <a:lstStyle/>
          <a:p>
            <a:r>
              <a:rPr lang="en-US" dirty="0"/>
              <a:t>Love Your Neighbor as Yourself</a:t>
            </a:r>
          </a:p>
        </p:txBody>
      </p:sp>
      <p:sp>
        <p:nvSpPr>
          <p:cNvPr id="3" name="Content Placeholder 2">
            <a:extLst>
              <a:ext uri="{FF2B5EF4-FFF2-40B4-BE49-F238E27FC236}">
                <a16:creationId xmlns:a16="http://schemas.microsoft.com/office/drawing/2014/main" id="{C3FC6AFB-8E30-C3D9-A490-01917A5476C8}"/>
              </a:ext>
            </a:extLst>
          </p:cNvPr>
          <p:cNvSpPr>
            <a:spLocks noGrp="1"/>
          </p:cNvSpPr>
          <p:nvPr>
            <p:ph idx="1"/>
          </p:nvPr>
        </p:nvSpPr>
        <p:spPr/>
        <p:txBody>
          <a:bodyPr/>
          <a:lstStyle/>
          <a:p>
            <a:r>
              <a:rPr lang="en-US" dirty="0"/>
              <a:t>Jesus said the second most important commandment was to love your neighbor as yourself.  What do you think it means to “love your neighbor as yourself”?</a:t>
            </a:r>
          </a:p>
          <a:p>
            <a:r>
              <a:rPr lang="en-US" dirty="0"/>
              <a:t>Why is the order of these commandments appropriate? </a:t>
            </a:r>
          </a:p>
          <a:p>
            <a:endParaRPr lang="en-US" dirty="0"/>
          </a:p>
        </p:txBody>
      </p:sp>
    </p:spTree>
    <p:extLst>
      <p:ext uri="{BB962C8B-B14F-4D97-AF65-F5344CB8AC3E}">
        <p14:creationId xmlns:p14="http://schemas.microsoft.com/office/powerpoint/2010/main" val="175099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4A821-2420-47A8-D519-CE521C7980E2}"/>
              </a:ext>
            </a:extLst>
          </p:cNvPr>
          <p:cNvSpPr>
            <a:spLocks noGrp="1"/>
          </p:cNvSpPr>
          <p:nvPr>
            <p:ph type="title"/>
          </p:nvPr>
        </p:nvSpPr>
        <p:spPr/>
        <p:txBody>
          <a:bodyPr/>
          <a:lstStyle/>
          <a:p>
            <a:r>
              <a:rPr lang="en-US" dirty="0"/>
              <a:t>Love Your Neighbor as Yourself</a:t>
            </a:r>
          </a:p>
        </p:txBody>
      </p:sp>
      <p:sp>
        <p:nvSpPr>
          <p:cNvPr id="3" name="Content Placeholder 2">
            <a:extLst>
              <a:ext uri="{FF2B5EF4-FFF2-40B4-BE49-F238E27FC236}">
                <a16:creationId xmlns:a16="http://schemas.microsoft.com/office/drawing/2014/main" id="{BA4337D4-4C73-CD0C-8992-694FFCA70130}"/>
              </a:ext>
            </a:extLst>
          </p:cNvPr>
          <p:cNvSpPr>
            <a:spLocks noGrp="1"/>
          </p:cNvSpPr>
          <p:nvPr>
            <p:ph idx="1"/>
          </p:nvPr>
        </p:nvSpPr>
        <p:spPr/>
        <p:txBody>
          <a:bodyPr/>
          <a:lstStyle/>
          <a:p>
            <a:r>
              <a:rPr lang="en-US" dirty="0"/>
              <a:t>What are some ways you can determine which is more apparent in your life – love for self or love for others?</a:t>
            </a:r>
          </a:p>
          <a:p>
            <a:r>
              <a:rPr lang="en-US" dirty="0"/>
              <a:t>Recall that when asked “Who is my neighbor?” Jesus told the story of the Good Samaritan.  How does that tell </a:t>
            </a:r>
            <a:r>
              <a:rPr lang="en-US" b="1" dirty="0"/>
              <a:t>us</a:t>
            </a:r>
            <a:r>
              <a:rPr lang="en-US" dirty="0"/>
              <a:t> we are to “love as yourself”?</a:t>
            </a:r>
          </a:p>
          <a:p>
            <a:r>
              <a:rPr lang="en-US" dirty="0"/>
              <a:t>What are some ways we can show love for our “neighbors”?</a:t>
            </a:r>
          </a:p>
          <a:p>
            <a:endParaRPr lang="en-US" dirty="0"/>
          </a:p>
        </p:txBody>
      </p:sp>
    </p:spTree>
    <p:extLst>
      <p:ext uri="{BB962C8B-B14F-4D97-AF65-F5344CB8AC3E}">
        <p14:creationId xmlns:p14="http://schemas.microsoft.com/office/powerpoint/2010/main" val="290156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6F0C-3D8D-F905-353F-1BE6FCBDCE1D}"/>
              </a:ext>
            </a:extLst>
          </p:cNvPr>
          <p:cNvSpPr>
            <a:spLocks noGrp="1"/>
          </p:cNvSpPr>
          <p:nvPr>
            <p:ph type="title"/>
          </p:nvPr>
        </p:nvSpPr>
        <p:spPr/>
        <p:txBody>
          <a:bodyPr/>
          <a:lstStyle/>
          <a:p>
            <a:r>
              <a:rPr lang="en-US" dirty="0"/>
              <a:t>Listen for Jesus’ evaluation of the scribe.</a:t>
            </a:r>
          </a:p>
        </p:txBody>
      </p:sp>
      <p:sp>
        <p:nvSpPr>
          <p:cNvPr id="3" name="Content Placeholder 2">
            <a:extLst>
              <a:ext uri="{FF2B5EF4-FFF2-40B4-BE49-F238E27FC236}">
                <a16:creationId xmlns:a16="http://schemas.microsoft.com/office/drawing/2014/main" id="{9CA2CCAF-9E9E-5E1F-AB6E-FDD2F1742D98}"/>
              </a:ext>
            </a:extLst>
          </p:cNvPr>
          <p:cNvSpPr>
            <a:spLocks noGrp="1"/>
          </p:cNvSpPr>
          <p:nvPr>
            <p:ph idx="1"/>
          </p:nvPr>
        </p:nvSpPr>
        <p:spPr>
          <a:xfrm>
            <a:off x="1657591" y="2141537"/>
            <a:ext cx="8876818" cy="4351338"/>
          </a:xfrm>
        </p:spPr>
        <p:txBody>
          <a:bodyPr/>
          <a:lstStyle/>
          <a:p>
            <a:pPr marL="0" indent="0" algn="ctr">
              <a:buNone/>
            </a:pPr>
            <a:r>
              <a:rPr lang="en-US" dirty="0"/>
              <a:t>Mark 12:32-34 (NIV)  "Well said, teacher," the man replied. "You are right in saying that God is one and there is no other but him. 33  To love him with all your heart, with all your understanding and with all your strength, and to love your</a:t>
            </a:r>
          </a:p>
        </p:txBody>
      </p:sp>
    </p:spTree>
    <p:extLst>
      <p:ext uri="{BB962C8B-B14F-4D97-AF65-F5344CB8AC3E}">
        <p14:creationId xmlns:p14="http://schemas.microsoft.com/office/powerpoint/2010/main" val="2096799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BCE11-9EFE-1353-8886-BB1CBCC595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A936138-8FA2-7A09-0E89-0BADE3F06067}"/>
              </a:ext>
            </a:extLst>
          </p:cNvPr>
          <p:cNvSpPr>
            <a:spLocks noGrp="1"/>
          </p:cNvSpPr>
          <p:nvPr>
            <p:ph type="title"/>
          </p:nvPr>
        </p:nvSpPr>
        <p:spPr/>
        <p:txBody>
          <a:bodyPr/>
          <a:lstStyle/>
          <a:p>
            <a:r>
              <a:rPr lang="en-US" dirty="0"/>
              <a:t>Listen for Jesus’ evaluation of the scribe.</a:t>
            </a:r>
          </a:p>
        </p:txBody>
      </p:sp>
      <p:sp>
        <p:nvSpPr>
          <p:cNvPr id="3" name="Content Placeholder 2">
            <a:extLst>
              <a:ext uri="{FF2B5EF4-FFF2-40B4-BE49-F238E27FC236}">
                <a16:creationId xmlns:a16="http://schemas.microsoft.com/office/drawing/2014/main" id="{498BB4DC-ABFF-20E9-8A43-D2532E829BE5}"/>
              </a:ext>
            </a:extLst>
          </p:cNvPr>
          <p:cNvSpPr>
            <a:spLocks noGrp="1"/>
          </p:cNvSpPr>
          <p:nvPr>
            <p:ph idx="1"/>
          </p:nvPr>
        </p:nvSpPr>
        <p:spPr>
          <a:xfrm>
            <a:off x="1536780" y="2014216"/>
            <a:ext cx="9118439" cy="4351338"/>
          </a:xfrm>
        </p:spPr>
        <p:txBody>
          <a:bodyPr/>
          <a:lstStyle/>
          <a:p>
            <a:pPr marL="0" indent="0" algn="ctr">
              <a:buNone/>
            </a:pPr>
            <a:r>
              <a:rPr lang="en-US" dirty="0"/>
              <a:t>neighbor as yourself is more important than all burnt offerings and sacrifices." 34  When Jesus saw that he had answered wisely, he said to him, "You are not far from the kingdom of God." And from then on no one dared ask him any more questions.</a:t>
            </a:r>
          </a:p>
        </p:txBody>
      </p:sp>
      <p:pic>
        <p:nvPicPr>
          <p:cNvPr id="4" name="Picture 3">
            <a:extLst>
              <a:ext uri="{FF2B5EF4-FFF2-40B4-BE49-F238E27FC236}">
                <a16:creationId xmlns:a16="http://schemas.microsoft.com/office/drawing/2014/main" id="{8E0E2C3D-84CD-D97B-3164-950801CA5B48}"/>
              </a:ext>
            </a:extLst>
          </p:cNvPr>
          <p:cNvPicPr>
            <a:picLocks noChangeAspect="1"/>
          </p:cNvPicPr>
          <p:nvPr/>
        </p:nvPicPr>
        <p:blipFill>
          <a:blip r:embed="rId2"/>
          <a:stretch>
            <a:fillRect/>
          </a:stretch>
        </p:blipFill>
        <p:spPr>
          <a:xfrm>
            <a:off x="4919808" y="5366214"/>
            <a:ext cx="23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7935025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5DAB9-1DFE-F5D8-B56C-6CF1FAF0E8EF}"/>
              </a:ext>
            </a:extLst>
          </p:cNvPr>
          <p:cNvSpPr>
            <a:spLocks noGrp="1"/>
          </p:cNvSpPr>
          <p:nvPr>
            <p:ph type="title"/>
          </p:nvPr>
        </p:nvSpPr>
        <p:spPr/>
        <p:txBody>
          <a:bodyPr/>
          <a:lstStyle/>
          <a:p>
            <a:r>
              <a:rPr lang="en-US" dirty="0"/>
              <a:t>Loving God Is the Greatest Command</a:t>
            </a:r>
          </a:p>
        </p:txBody>
      </p:sp>
      <p:sp>
        <p:nvSpPr>
          <p:cNvPr id="3" name="Content Placeholder 2">
            <a:extLst>
              <a:ext uri="{FF2B5EF4-FFF2-40B4-BE49-F238E27FC236}">
                <a16:creationId xmlns:a16="http://schemas.microsoft.com/office/drawing/2014/main" id="{288B60E7-8EB6-DD2F-099F-34BA8836BD44}"/>
              </a:ext>
            </a:extLst>
          </p:cNvPr>
          <p:cNvSpPr>
            <a:spLocks noGrp="1"/>
          </p:cNvSpPr>
          <p:nvPr>
            <p:ph idx="1"/>
          </p:nvPr>
        </p:nvSpPr>
        <p:spPr/>
        <p:txBody>
          <a:bodyPr/>
          <a:lstStyle/>
          <a:p>
            <a:r>
              <a:rPr lang="en-US" dirty="0"/>
              <a:t>What are the different parts of our being with which we are to love the Lord?</a:t>
            </a:r>
          </a:p>
          <a:p>
            <a:r>
              <a:rPr lang="en-US" dirty="0"/>
              <a:t>How can you demonstrate love for God with these different parts of our being?</a:t>
            </a:r>
          </a:p>
          <a:p>
            <a:r>
              <a:rPr lang="en-US" dirty="0"/>
              <a:t>How did the teacher of the law respond to Jesus’ answer?</a:t>
            </a:r>
          </a:p>
          <a:p>
            <a:endParaRPr lang="en-US" dirty="0"/>
          </a:p>
        </p:txBody>
      </p:sp>
    </p:spTree>
    <p:extLst>
      <p:ext uri="{BB962C8B-B14F-4D97-AF65-F5344CB8AC3E}">
        <p14:creationId xmlns:p14="http://schemas.microsoft.com/office/powerpoint/2010/main" val="2702384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9C1EC4-34FF-C828-4452-467EC2D2A027}"/>
              </a:ext>
            </a:extLst>
          </p:cNvPr>
          <p:cNvSpPr>
            <a:spLocks noGrp="1"/>
          </p:cNvSpPr>
          <p:nvPr>
            <p:ph type="title"/>
          </p:nvPr>
        </p:nvSpPr>
        <p:spPr/>
        <p:txBody>
          <a:bodyPr/>
          <a:lstStyle/>
          <a:p>
            <a:r>
              <a:rPr lang="en-US" dirty="0"/>
              <a:t>Loving God Is the Greatest Command</a:t>
            </a:r>
          </a:p>
        </p:txBody>
      </p:sp>
      <p:sp>
        <p:nvSpPr>
          <p:cNvPr id="3" name="Content Placeholder 2">
            <a:extLst>
              <a:ext uri="{FF2B5EF4-FFF2-40B4-BE49-F238E27FC236}">
                <a16:creationId xmlns:a16="http://schemas.microsoft.com/office/drawing/2014/main" id="{BC802F9C-529C-4733-D176-3E193741C3D0}"/>
              </a:ext>
            </a:extLst>
          </p:cNvPr>
          <p:cNvSpPr>
            <a:spLocks noGrp="1"/>
          </p:cNvSpPr>
          <p:nvPr>
            <p:ph idx="1"/>
          </p:nvPr>
        </p:nvSpPr>
        <p:spPr/>
        <p:txBody>
          <a:bodyPr/>
          <a:lstStyle/>
          <a:p>
            <a:r>
              <a:rPr lang="en-US" dirty="0"/>
              <a:t>What modern-day religious practices would be like the burnt offerings and sacrifices to which the teacher of the law referred?</a:t>
            </a:r>
          </a:p>
          <a:p>
            <a:r>
              <a:rPr lang="en-US" dirty="0"/>
              <a:t>Why is wholehearted love for the Lord more important than outward actions that Christians practice today?</a:t>
            </a:r>
          </a:p>
          <a:p>
            <a:endParaRPr lang="en-US" dirty="0"/>
          </a:p>
        </p:txBody>
      </p:sp>
    </p:spTree>
    <p:extLst>
      <p:ext uri="{BB962C8B-B14F-4D97-AF65-F5344CB8AC3E}">
        <p14:creationId xmlns:p14="http://schemas.microsoft.com/office/powerpoint/2010/main" val="1247126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7D282-9026-C73F-CF31-F6E5E45F8C5F}"/>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EBD6318B-307A-B5B0-711B-AEAEAF1CE876}"/>
              </a:ext>
            </a:extLst>
          </p:cNvPr>
          <p:cNvSpPr>
            <a:spLocks noGrp="1"/>
          </p:cNvSpPr>
          <p:nvPr>
            <p:ph idx="1"/>
          </p:nvPr>
        </p:nvSpPr>
        <p:spPr/>
        <p:txBody>
          <a:bodyPr/>
          <a:lstStyle/>
          <a:p>
            <a:r>
              <a:rPr lang="en-US" dirty="0"/>
              <a:t>Put God first. </a:t>
            </a:r>
          </a:p>
          <a:p>
            <a:pPr lvl="1"/>
            <a:r>
              <a:rPr lang="en-US" sz="3600" dirty="0"/>
              <a:t>What are the areas of your life that rival the place only God should occupy? </a:t>
            </a:r>
          </a:p>
          <a:p>
            <a:pPr lvl="1"/>
            <a:r>
              <a:rPr lang="en-US" sz="3600" dirty="0"/>
              <a:t>Check your calendar and your bank statement. </a:t>
            </a:r>
          </a:p>
          <a:p>
            <a:pPr lvl="1"/>
            <a:r>
              <a:rPr lang="en-US" sz="3600" dirty="0"/>
              <a:t>Where do you spend your time and money?</a:t>
            </a:r>
          </a:p>
          <a:p>
            <a:endParaRPr lang="en-US" dirty="0"/>
          </a:p>
        </p:txBody>
      </p:sp>
    </p:spTree>
    <p:extLst>
      <p:ext uri="{BB962C8B-B14F-4D97-AF65-F5344CB8AC3E}">
        <p14:creationId xmlns:p14="http://schemas.microsoft.com/office/powerpoint/2010/main" val="33810254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481208-D38C-478F-A4B6-048361712FE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41F56D2-AF68-7CB1-0256-212783BA945E}"/>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79C8698A-45DA-D5A8-4AA6-F0CB5860C434}"/>
              </a:ext>
            </a:extLst>
          </p:cNvPr>
          <p:cNvSpPr>
            <a:spLocks noGrp="1"/>
          </p:cNvSpPr>
          <p:nvPr>
            <p:ph idx="1"/>
          </p:nvPr>
        </p:nvSpPr>
        <p:spPr/>
        <p:txBody>
          <a:bodyPr>
            <a:normAutofit lnSpcReduction="10000"/>
          </a:bodyPr>
          <a:lstStyle/>
          <a:p>
            <a:r>
              <a:rPr lang="en-US" dirty="0"/>
              <a:t>Seek God always. </a:t>
            </a:r>
          </a:p>
          <a:p>
            <a:pPr lvl="1"/>
            <a:r>
              <a:rPr lang="en-US" sz="3600" dirty="0"/>
              <a:t>To love God with your mind means you seek truth. </a:t>
            </a:r>
          </a:p>
          <a:p>
            <a:pPr lvl="1"/>
            <a:r>
              <a:rPr lang="en-US" sz="3600" dirty="0"/>
              <a:t>What are you reading that will help you love God with your mind? </a:t>
            </a:r>
          </a:p>
          <a:p>
            <a:pPr lvl="1"/>
            <a:r>
              <a:rPr lang="en-US" sz="3600" dirty="0"/>
              <a:t>Consider reading a book, like You Are a Theologian by J. T. English and Jen Wilkin, that will sharpen your understanding of biblical truth.</a:t>
            </a:r>
          </a:p>
          <a:p>
            <a:endParaRPr lang="en-US" dirty="0"/>
          </a:p>
        </p:txBody>
      </p:sp>
    </p:spTree>
    <p:extLst>
      <p:ext uri="{BB962C8B-B14F-4D97-AF65-F5344CB8AC3E}">
        <p14:creationId xmlns:p14="http://schemas.microsoft.com/office/powerpoint/2010/main" val="2138972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F06A60-FBA6-33E4-9F6B-719D9F50B8D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FE2799C-7A68-B3CA-6027-073B2F449E9A}"/>
              </a:ext>
            </a:extLst>
          </p:cNvPr>
          <p:cNvSpPr>
            <a:spLocks noGrp="1"/>
          </p:cNvSpPr>
          <p:nvPr>
            <p:ph type="title"/>
          </p:nvPr>
        </p:nvSpPr>
        <p:spPr/>
        <p:txBody>
          <a:bodyPr/>
          <a:lstStyle/>
          <a:p>
            <a:r>
              <a:rPr lang="en-US"/>
              <a:t>Application</a:t>
            </a:r>
          </a:p>
        </p:txBody>
      </p:sp>
      <p:sp>
        <p:nvSpPr>
          <p:cNvPr id="3" name="Content Placeholder 2">
            <a:extLst>
              <a:ext uri="{FF2B5EF4-FFF2-40B4-BE49-F238E27FC236}">
                <a16:creationId xmlns:a16="http://schemas.microsoft.com/office/drawing/2014/main" id="{A6073B8B-A0F4-ADC0-D0D8-5FEEAE7F51B1}"/>
              </a:ext>
            </a:extLst>
          </p:cNvPr>
          <p:cNvSpPr>
            <a:spLocks noGrp="1"/>
          </p:cNvSpPr>
          <p:nvPr>
            <p:ph idx="1"/>
          </p:nvPr>
        </p:nvSpPr>
        <p:spPr/>
        <p:txBody>
          <a:bodyPr/>
          <a:lstStyle/>
          <a:p>
            <a:r>
              <a:rPr lang="en-US" dirty="0"/>
              <a:t>Love God with your strength. </a:t>
            </a:r>
          </a:p>
          <a:p>
            <a:pPr lvl="1"/>
            <a:r>
              <a:rPr lang="en-US" sz="3600" dirty="0"/>
              <a:t>Find a person in need in your church or community and gather a group to help meet that need. </a:t>
            </a:r>
          </a:p>
          <a:p>
            <a:pPr lvl="1"/>
            <a:r>
              <a:rPr lang="en-US" sz="3600" dirty="0"/>
              <a:t>It could be yard work, maintenance, or even errands this person is incapable of completing. </a:t>
            </a:r>
          </a:p>
          <a:p>
            <a:endParaRPr lang="en-US" dirty="0"/>
          </a:p>
        </p:txBody>
      </p:sp>
    </p:spTree>
    <p:extLst>
      <p:ext uri="{BB962C8B-B14F-4D97-AF65-F5344CB8AC3E}">
        <p14:creationId xmlns:p14="http://schemas.microsoft.com/office/powerpoint/2010/main" val="1012913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E5022-61CD-5343-FDC7-AC4A4708B5CE}"/>
              </a:ext>
            </a:extLst>
          </p:cNvPr>
          <p:cNvSpPr>
            <a:spLocks noGrp="1"/>
          </p:cNvSpPr>
          <p:nvPr>
            <p:ph type="title"/>
          </p:nvPr>
        </p:nvSpPr>
        <p:spPr/>
        <p:txBody>
          <a:bodyPr/>
          <a:lstStyle/>
          <a:p>
            <a:r>
              <a:rPr lang="en-US" dirty="0"/>
              <a:t>Video Introduction</a:t>
            </a:r>
          </a:p>
        </p:txBody>
      </p:sp>
      <p:grpSp>
        <p:nvGrpSpPr>
          <p:cNvPr id="7" name="Group 6">
            <a:extLst>
              <a:ext uri="{FF2B5EF4-FFF2-40B4-BE49-F238E27FC236}">
                <a16:creationId xmlns:a16="http://schemas.microsoft.com/office/drawing/2014/main" id="{89F3316B-25A8-2304-0680-6762B0CFF6F6}"/>
              </a:ext>
            </a:extLst>
          </p:cNvPr>
          <p:cNvGrpSpPr/>
          <p:nvPr/>
        </p:nvGrpSpPr>
        <p:grpSpPr>
          <a:xfrm>
            <a:off x="2849598" y="1579418"/>
            <a:ext cx="6492803" cy="4272952"/>
            <a:chOff x="2849598" y="1579418"/>
            <a:chExt cx="6492803" cy="4272952"/>
          </a:xfrm>
        </p:grpSpPr>
        <p:pic>
          <p:nvPicPr>
            <p:cNvPr id="4" name="Picture 3" descr="A statue of a person holding a torah&#10;&#10;AI-generated content may be incorrect.">
              <a:extLst>
                <a:ext uri="{FF2B5EF4-FFF2-40B4-BE49-F238E27FC236}">
                  <a16:creationId xmlns:a16="http://schemas.microsoft.com/office/drawing/2014/main" id="{D3F218E4-7E74-0A8B-3526-EE22137954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8500" y="1852612"/>
              <a:ext cx="5715000" cy="3152775"/>
            </a:xfrm>
            <a:prstGeom prst="rect">
              <a:avLst/>
            </a:prstGeom>
            <a:ln>
              <a:noFill/>
            </a:ln>
            <a:effectLst>
              <a:outerShdw blurRad="190500" algn="tl" rotWithShape="0">
                <a:srgbClr val="000000">
                  <a:alpha val="70000"/>
                </a:srgbClr>
              </a:outerShdw>
            </a:effectLst>
          </p:spPr>
        </p:pic>
        <p:pic>
          <p:nvPicPr>
            <p:cNvPr id="6" name="Picture 5" descr="A black background with a black square&#10;&#10;AI-generated content may be incorrect.">
              <a:hlinkClick r:id="rId3"/>
              <a:extLst>
                <a:ext uri="{FF2B5EF4-FFF2-40B4-BE49-F238E27FC236}">
                  <a16:creationId xmlns:a16="http://schemas.microsoft.com/office/drawing/2014/main" id="{06846DAA-AA8A-03F1-AA52-A4B0B57D050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849598" y="1579418"/>
              <a:ext cx="6492803" cy="4272952"/>
            </a:xfrm>
            <a:prstGeom prst="rect">
              <a:avLst/>
            </a:prstGeom>
            <a:ln>
              <a:noFill/>
            </a:ln>
            <a:effectLst>
              <a:outerShdw blurRad="190500" algn="tl" rotWithShape="0">
                <a:srgbClr val="000000">
                  <a:alpha val="70000"/>
                </a:srgbClr>
              </a:outerShdw>
            </a:effectLst>
          </p:spPr>
        </p:pic>
      </p:grpSp>
      <p:sp>
        <p:nvSpPr>
          <p:cNvPr id="8" name="TextBox 7">
            <a:extLst>
              <a:ext uri="{FF2B5EF4-FFF2-40B4-BE49-F238E27FC236}">
                <a16:creationId xmlns:a16="http://schemas.microsoft.com/office/drawing/2014/main" id="{36DE694B-0937-CB7C-7C24-C1D3AC505C65}"/>
              </a:ext>
            </a:extLst>
          </p:cNvPr>
          <p:cNvSpPr txBox="1"/>
          <p:nvPr/>
        </p:nvSpPr>
        <p:spPr>
          <a:xfrm>
            <a:off x="4251366" y="5852370"/>
            <a:ext cx="3538847" cy="461665"/>
          </a:xfrm>
          <a:prstGeom prst="rect">
            <a:avLst/>
          </a:prstGeom>
          <a:noFill/>
        </p:spPr>
        <p:txBody>
          <a:bodyPr wrap="square" rtlCol="0">
            <a:spAutoFit/>
          </a:bodyPr>
          <a:lstStyle/>
          <a:p>
            <a:pPr algn="ctr"/>
            <a:r>
              <a:rPr lang="en-US" sz="2400" dirty="0">
                <a:hlinkClick r:id="rId3"/>
              </a:rPr>
              <a:t>View Video</a:t>
            </a:r>
            <a:endParaRPr lang="en-US" sz="2400" dirty="0"/>
          </a:p>
        </p:txBody>
      </p:sp>
    </p:spTree>
    <p:extLst>
      <p:ext uri="{BB962C8B-B14F-4D97-AF65-F5344CB8AC3E}">
        <p14:creationId xmlns:p14="http://schemas.microsoft.com/office/powerpoint/2010/main" val="21952861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1468A-D27E-C619-CBD4-C91E24D3C306}"/>
              </a:ext>
            </a:extLst>
          </p:cNvPr>
          <p:cNvSpPr>
            <a:spLocks noGrp="1"/>
          </p:cNvSpPr>
          <p:nvPr>
            <p:ph type="title"/>
          </p:nvPr>
        </p:nvSpPr>
        <p:spPr/>
        <p:txBody>
          <a:bodyPr/>
          <a:lstStyle/>
          <a:p>
            <a:r>
              <a:rPr lang="en-US" dirty="0"/>
              <a:t>Family Activities</a:t>
            </a:r>
          </a:p>
        </p:txBody>
      </p:sp>
      <p:pic>
        <p:nvPicPr>
          <p:cNvPr id="6" name="Picture 5">
            <a:extLst>
              <a:ext uri="{FF2B5EF4-FFF2-40B4-BE49-F238E27FC236}">
                <a16:creationId xmlns:a16="http://schemas.microsoft.com/office/drawing/2014/main" id="{B06D7236-6C02-349D-622F-9AF58B12C6D2}"/>
              </a:ext>
            </a:extLst>
          </p:cNvPr>
          <p:cNvPicPr>
            <a:picLocks noChangeAspect="1"/>
          </p:cNvPicPr>
          <p:nvPr/>
        </p:nvPicPr>
        <p:blipFill>
          <a:blip r:embed="rId2">
            <a:clrChange>
              <a:clrFrom>
                <a:srgbClr val="FFEA1D"/>
              </a:clrFrom>
              <a:clrTo>
                <a:srgbClr val="FFEA1D">
                  <a:alpha val="0"/>
                </a:srgbClr>
              </a:clrTo>
            </a:clrChange>
            <a:duotone>
              <a:prstClr val="black"/>
              <a:schemeClr val="accent4">
                <a:tint val="45000"/>
                <a:satMod val="400000"/>
              </a:schemeClr>
            </a:duotone>
          </a:blip>
          <a:stretch>
            <a:fillRect/>
          </a:stretch>
        </p:blipFill>
        <p:spPr>
          <a:xfrm>
            <a:off x="-737886" y="2034250"/>
            <a:ext cx="9326509" cy="2789499"/>
          </a:xfrm>
          <a:prstGeom prst="rect">
            <a:avLst/>
          </a:prstGeom>
          <a:ln>
            <a:noFill/>
          </a:ln>
          <a:effectLst>
            <a:outerShdw blurRad="292100" dist="139700" dir="2700000" algn="tl" rotWithShape="0">
              <a:srgbClr val="333333">
                <a:alpha val="65000"/>
              </a:srgbClr>
            </a:outerShdw>
          </a:effectLst>
          <a:scene3d>
            <a:camera prst="perspectiveContrastingRightFacing"/>
            <a:lightRig rig="threePt" dir="t"/>
          </a:scene3d>
        </p:spPr>
      </p:pic>
      <p:pic>
        <p:nvPicPr>
          <p:cNvPr id="7" name="Picture 6" descr="Nerd">
            <a:extLst>
              <a:ext uri="{FF2B5EF4-FFF2-40B4-BE49-F238E27FC236}">
                <a16:creationId xmlns:a16="http://schemas.microsoft.com/office/drawing/2014/main" id="{2E788DEC-EF38-AD49-2F3C-FC6B3039477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20467" y="4324608"/>
            <a:ext cx="1061368" cy="1685406"/>
          </a:xfrm>
          <a:prstGeom prst="rect">
            <a:avLst/>
          </a:prstGeom>
          <a:ln>
            <a:noFill/>
          </a:ln>
          <a:effectLst>
            <a:outerShdw blurRad="292100" dist="139700" dir="2700000" algn="tl" rotWithShape="0">
              <a:srgbClr val="333333">
                <a:alpha val="65000"/>
              </a:srgbClr>
            </a:outerShdw>
          </a:effectLst>
        </p:spPr>
      </p:pic>
      <p:sp>
        <p:nvSpPr>
          <p:cNvPr id="8" name="Speech Bubble: Rectangle with Corners Rounded 7">
            <a:extLst>
              <a:ext uri="{FF2B5EF4-FFF2-40B4-BE49-F238E27FC236}">
                <a16:creationId xmlns:a16="http://schemas.microsoft.com/office/drawing/2014/main" id="{56773D6A-9C23-7DDB-9784-E925CD1C6B8A}"/>
              </a:ext>
            </a:extLst>
          </p:cNvPr>
          <p:cNvSpPr/>
          <p:nvPr/>
        </p:nvSpPr>
        <p:spPr>
          <a:xfrm>
            <a:off x="6976945" y="2929858"/>
            <a:ext cx="4549308" cy="2789499"/>
          </a:xfrm>
          <a:prstGeom prst="wedgeRoundRectCallout">
            <a:avLst>
              <a:gd name="adj1" fmla="val -73291"/>
              <a:gd name="adj2" fmla="val 23884"/>
              <a:gd name="adj3" fmla="val 16667"/>
            </a:avLst>
          </a:prstGeom>
        </p:spPr>
        <p:style>
          <a:lnRef idx="2">
            <a:schemeClr val="dk1"/>
          </a:lnRef>
          <a:fillRef idx="1">
            <a:schemeClr val="lt1"/>
          </a:fillRef>
          <a:effectRef idx="0">
            <a:schemeClr val="dk1"/>
          </a:effectRef>
          <a:fontRef idx="minor">
            <a:schemeClr val="dk1"/>
          </a:fontRef>
        </p:style>
        <p:txBody>
          <a:bodyPr rtlCol="0" anchor="ctr"/>
          <a:lstStyle/>
          <a:p>
            <a:pPr algn="ctr"/>
            <a:r>
              <a:rPr lang="en-US" dirty="0">
                <a:latin typeface="Comic Sans MS" panose="030F0702030302020204" pitchFamily="66" charset="0"/>
              </a:rPr>
              <a:t>The decrypt staff challenge you to a puzzler.  Think you can put those letters back quicker than we can?  Move those fallen letters straight up to their correct square to complete the message.  If you wimp out, you can find other Fun Family Activities at </a:t>
            </a:r>
            <a:r>
              <a:rPr lang="en-US" dirty="0">
                <a:latin typeface="Comic Sans MS" panose="030F0702030302020204" pitchFamily="66" charset="0"/>
                <a:hlinkClick r:id="rId4"/>
              </a:rPr>
              <a:t>https://tinyurl.com/bdhmf7vt</a:t>
            </a:r>
            <a:r>
              <a:rPr lang="en-US" dirty="0">
                <a:latin typeface="Comic Sans MS" panose="030F0702030302020204" pitchFamily="66" charset="0"/>
              </a:rPr>
              <a:t>   </a:t>
            </a:r>
          </a:p>
        </p:txBody>
      </p:sp>
    </p:spTree>
    <p:extLst>
      <p:ext uri="{BB962C8B-B14F-4D97-AF65-F5344CB8AC3E}">
        <p14:creationId xmlns:p14="http://schemas.microsoft.com/office/powerpoint/2010/main" val="5944411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F02804-D51E-BC02-1CB4-15F7DB4B606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354379E-48B5-6ACA-B57D-2A95F5AFEC4F}"/>
              </a:ext>
            </a:extLst>
          </p:cNvPr>
          <p:cNvSpPr>
            <a:spLocks noGrp="1"/>
          </p:cNvSpPr>
          <p:nvPr>
            <p:ph type="ctrTitle"/>
          </p:nvPr>
        </p:nvSpPr>
        <p:spPr>
          <a:xfrm>
            <a:off x="1524000" y="1122363"/>
            <a:ext cx="9144000" cy="1775216"/>
          </a:xfrm>
        </p:spPr>
        <p:txBody>
          <a:bodyPr/>
          <a:lstStyle/>
          <a:p>
            <a:r>
              <a:rPr lang="en-US" dirty="0"/>
              <a:t>The Greatest Command</a:t>
            </a:r>
          </a:p>
        </p:txBody>
      </p:sp>
      <p:sp>
        <p:nvSpPr>
          <p:cNvPr id="3" name="Subtitle 2">
            <a:extLst>
              <a:ext uri="{FF2B5EF4-FFF2-40B4-BE49-F238E27FC236}">
                <a16:creationId xmlns:a16="http://schemas.microsoft.com/office/drawing/2014/main" id="{6D2224AA-763A-AD04-A38D-66DEB7839258}"/>
              </a:ext>
            </a:extLst>
          </p:cNvPr>
          <p:cNvSpPr>
            <a:spLocks noGrp="1"/>
          </p:cNvSpPr>
          <p:nvPr>
            <p:ph type="subTitle" idx="1"/>
          </p:nvPr>
        </p:nvSpPr>
        <p:spPr/>
        <p:txBody>
          <a:bodyPr/>
          <a:lstStyle/>
          <a:p>
            <a:r>
              <a:rPr lang="en-US" dirty="0"/>
              <a:t>October 5</a:t>
            </a:r>
          </a:p>
        </p:txBody>
      </p:sp>
    </p:spTree>
    <p:extLst>
      <p:ext uri="{BB962C8B-B14F-4D97-AF65-F5344CB8AC3E}">
        <p14:creationId xmlns:p14="http://schemas.microsoft.com/office/powerpoint/2010/main" val="20398094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388A-1C4F-BC2A-7430-8D8DCA207FB1}"/>
              </a:ext>
            </a:extLst>
          </p:cNvPr>
          <p:cNvSpPr>
            <a:spLocks noGrp="1"/>
          </p:cNvSpPr>
          <p:nvPr>
            <p:ph type="title"/>
          </p:nvPr>
        </p:nvSpPr>
        <p:spPr/>
        <p:txBody>
          <a:bodyPr/>
          <a:lstStyle/>
          <a:p>
            <a:r>
              <a:rPr lang="en-US" dirty="0"/>
              <a:t>“Let me tell you …”</a:t>
            </a:r>
          </a:p>
        </p:txBody>
      </p:sp>
      <p:sp>
        <p:nvSpPr>
          <p:cNvPr id="3" name="Content Placeholder 2">
            <a:extLst>
              <a:ext uri="{FF2B5EF4-FFF2-40B4-BE49-F238E27FC236}">
                <a16:creationId xmlns:a16="http://schemas.microsoft.com/office/drawing/2014/main" id="{6B6BD973-F8DA-B386-9896-374150272536}"/>
              </a:ext>
            </a:extLst>
          </p:cNvPr>
          <p:cNvSpPr>
            <a:spLocks noGrp="1"/>
          </p:cNvSpPr>
          <p:nvPr>
            <p:ph idx="1"/>
          </p:nvPr>
        </p:nvSpPr>
        <p:spPr/>
        <p:txBody>
          <a:bodyPr/>
          <a:lstStyle/>
          <a:p>
            <a:r>
              <a:rPr lang="en-US" dirty="0"/>
              <a:t>When people ask you for advice, what is the one thing you like to tell them?</a:t>
            </a:r>
          </a:p>
          <a:p>
            <a:endParaRPr lang="en-US" dirty="0"/>
          </a:p>
          <a:p>
            <a:r>
              <a:rPr lang="en-US" dirty="0">
                <a:solidFill>
                  <a:srgbClr val="C00000"/>
                </a:solidFill>
              </a:rPr>
              <a:t>Today we look at spiritual advice.</a:t>
            </a:r>
          </a:p>
          <a:p>
            <a:pPr lvl="1"/>
            <a:r>
              <a:rPr lang="en-US" dirty="0">
                <a:solidFill>
                  <a:srgbClr val="C00000"/>
                </a:solidFill>
              </a:rPr>
              <a:t>Our obedience to God is seen in our love for Him and for others.</a:t>
            </a:r>
          </a:p>
          <a:p>
            <a:endParaRPr lang="en-US" dirty="0"/>
          </a:p>
        </p:txBody>
      </p:sp>
      <p:grpSp>
        <p:nvGrpSpPr>
          <p:cNvPr id="4" name="Group 3">
            <a:extLst>
              <a:ext uri="{FF2B5EF4-FFF2-40B4-BE49-F238E27FC236}">
                <a16:creationId xmlns:a16="http://schemas.microsoft.com/office/drawing/2014/main" id="{44DA230C-17CB-373E-F61D-2CDC0FC49B93}"/>
              </a:ext>
            </a:extLst>
          </p:cNvPr>
          <p:cNvGrpSpPr/>
          <p:nvPr/>
        </p:nvGrpSpPr>
        <p:grpSpPr>
          <a:xfrm>
            <a:off x="1634357" y="3150835"/>
            <a:ext cx="9410684" cy="2590884"/>
            <a:chOff x="1634357" y="3150835"/>
            <a:chExt cx="9410684" cy="2590884"/>
          </a:xfrm>
        </p:grpSpPr>
        <p:pic>
          <p:nvPicPr>
            <p:cNvPr id="1028" name="Picture 4" descr="Fisherman">
              <a:extLst>
                <a:ext uri="{FF2B5EF4-FFF2-40B4-BE49-F238E27FC236}">
                  <a16:creationId xmlns:a16="http://schemas.microsoft.com/office/drawing/2014/main" id="{6F62F629-3C50-CB92-7D62-1E9AA9C897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54897" y="3150835"/>
              <a:ext cx="1508821" cy="2428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0" name="Picture 6" descr="Woman Cooks Nabemono">
              <a:extLst>
                <a:ext uri="{FF2B5EF4-FFF2-40B4-BE49-F238E27FC236}">
                  <a16:creationId xmlns:a16="http://schemas.microsoft.com/office/drawing/2014/main" id="{CD436827-468B-9C00-B008-6C60FD0DF54D}"/>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16537" y="3313215"/>
              <a:ext cx="2428504" cy="242850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032" name="Picture 8" descr="Businessman Struggling with Financial Crisis">
              <a:extLst>
                <a:ext uri="{FF2B5EF4-FFF2-40B4-BE49-F238E27FC236}">
                  <a16:creationId xmlns:a16="http://schemas.microsoft.com/office/drawing/2014/main" id="{1DDD8E0E-4814-B72A-1901-26ACB14DFA8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634357" y="3313215"/>
              <a:ext cx="2534632" cy="210374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43053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D3931-8FCA-0B86-046F-F62AC254F464}"/>
              </a:ext>
            </a:extLst>
          </p:cNvPr>
          <p:cNvSpPr>
            <a:spLocks noGrp="1"/>
          </p:cNvSpPr>
          <p:nvPr>
            <p:ph type="title"/>
          </p:nvPr>
        </p:nvSpPr>
        <p:spPr/>
        <p:txBody>
          <a:bodyPr/>
          <a:lstStyle/>
          <a:p>
            <a:pPr algn="l"/>
            <a:r>
              <a:rPr lang="en-US" dirty="0"/>
              <a:t>Listen for Jesus’ answer.</a:t>
            </a:r>
          </a:p>
        </p:txBody>
      </p:sp>
      <p:sp>
        <p:nvSpPr>
          <p:cNvPr id="3" name="Content Placeholder 2">
            <a:extLst>
              <a:ext uri="{FF2B5EF4-FFF2-40B4-BE49-F238E27FC236}">
                <a16:creationId xmlns:a16="http://schemas.microsoft.com/office/drawing/2014/main" id="{719194D5-ADF8-6928-AE62-A65A571C9D32}"/>
              </a:ext>
            </a:extLst>
          </p:cNvPr>
          <p:cNvSpPr>
            <a:spLocks noGrp="1"/>
          </p:cNvSpPr>
          <p:nvPr>
            <p:ph idx="1"/>
          </p:nvPr>
        </p:nvSpPr>
        <p:spPr>
          <a:xfrm>
            <a:off x="1674953" y="1906647"/>
            <a:ext cx="8842094" cy="4351338"/>
          </a:xfrm>
        </p:spPr>
        <p:txBody>
          <a:bodyPr/>
          <a:lstStyle/>
          <a:p>
            <a:pPr marL="0" indent="0" algn="ctr">
              <a:buNone/>
            </a:pPr>
            <a:r>
              <a:rPr lang="en-US" dirty="0"/>
              <a:t>Mark 12:28-30 (NIV)  One of the teachers of the law came and heard them debating. Noticing that Jesus had given them a good answer, he asked him, "Of all the commandments, which is the most important?" 29  "The most </a:t>
            </a:r>
          </a:p>
        </p:txBody>
      </p:sp>
    </p:spTree>
    <p:extLst>
      <p:ext uri="{BB962C8B-B14F-4D97-AF65-F5344CB8AC3E}">
        <p14:creationId xmlns:p14="http://schemas.microsoft.com/office/powerpoint/2010/main" val="102228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CCFEE0-0E0C-94E8-74E0-87BB2C2D7CE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137B34F-D4C3-6A4E-DD15-7415FD9A2FBB}"/>
              </a:ext>
            </a:extLst>
          </p:cNvPr>
          <p:cNvSpPr>
            <a:spLocks noGrp="1"/>
          </p:cNvSpPr>
          <p:nvPr>
            <p:ph type="title"/>
          </p:nvPr>
        </p:nvSpPr>
        <p:spPr/>
        <p:txBody>
          <a:bodyPr/>
          <a:lstStyle/>
          <a:p>
            <a:pPr algn="l"/>
            <a:r>
              <a:rPr lang="en-US" dirty="0"/>
              <a:t>Listen for Jesus’ answer.</a:t>
            </a:r>
          </a:p>
        </p:txBody>
      </p:sp>
      <p:sp>
        <p:nvSpPr>
          <p:cNvPr id="3" name="Content Placeholder 2">
            <a:extLst>
              <a:ext uri="{FF2B5EF4-FFF2-40B4-BE49-F238E27FC236}">
                <a16:creationId xmlns:a16="http://schemas.microsoft.com/office/drawing/2014/main" id="{82BE5AD2-16A2-8F3B-2236-A88762FEAABB}"/>
              </a:ext>
            </a:extLst>
          </p:cNvPr>
          <p:cNvSpPr>
            <a:spLocks noGrp="1"/>
          </p:cNvSpPr>
          <p:nvPr>
            <p:ph idx="1"/>
          </p:nvPr>
        </p:nvSpPr>
        <p:spPr>
          <a:xfrm>
            <a:off x="1674953" y="1906647"/>
            <a:ext cx="8842094" cy="4351338"/>
          </a:xfrm>
        </p:spPr>
        <p:txBody>
          <a:bodyPr/>
          <a:lstStyle/>
          <a:p>
            <a:pPr marL="0" indent="0" algn="ctr">
              <a:buNone/>
            </a:pPr>
            <a:r>
              <a:rPr lang="en-US" dirty="0"/>
              <a:t>important one," answered Jesus, "is this: 'Hear, O Israel, the Lord our God, the Lord is one. 30  Love the Lord your God with all your heart and with all your soul and with all your mind and with all your strength.'</a:t>
            </a:r>
          </a:p>
        </p:txBody>
      </p:sp>
      <p:pic>
        <p:nvPicPr>
          <p:cNvPr id="5" name="Picture 4">
            <a:extLst>
              <a:ext uri="{FF2B5EF4-FFF2-40B4-BE49-F238E27FC236}">
                <a16:creationId xmlns:a16="http://schemas.microsoft.com/office/drawing/2014/main" id="{A2DABE7A-41EF-E15E-7E14-91713818F072}"/>
              </a:ext>
            </a:extLst>
          </p:cNvPr>
          <p:cNvPicPr>
            <a:picLocks noChangeAspect="1"/>
          </p:cNvPicPr>
          <p:nvPr/>
        </p:nvPicPr>
        <p:blipFill>
          <a:blip r:embed="rId2"/>
          <a:stretch>
            <a:fillRect/>
          </a:stretch>
        </p:blipFill>
        <p:spPr>
          <a:xfrm>
            <a:off x="4919809" y="5042123"/>
            <a:ext cx="2352381" cy="36190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3243130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CC0312-E891-6079-A704-A558B19B46AB}"/>
              </a:ext>
            </a:extLst>
          </p:cNvPr>
          <p:cNvSpPr>
            <a:spLocks noGrp="1"/>
          </p:cNvSpPr>
          <p:nvPr>
            <p:ph type="title"/>
          </p:nvPr>
        </p:nvSpPr>
        <p:spPr/>
        <p:txBody>
          <a:bodyPr/>
          <a:lstStyle/>
          <a:p>
            <a:r>
              <a:rPr lang="en-US" dirty="0"/>
              <a:t>Love God with All Your Being</a:t>
            </a:r>
          </a:p>
        </p:txBody>
      </p:sp>
      <p:sp>
        <p:nvSpPr>
          <p:cNvPr id="3" name="Content Placeholder 2">
            <a:extLst>
              <a:ext uri="{FF2B5EF4-FFF2-40B4-BE49-F238E27FC236}">
                <a16:creationId xmlns:a16="http://schemas.microsoft.com/office/drawing/2014/main" id="{13DC6CEF-4DB5-96BD-3423-F40CDA3DB7FD}"/>
              </a:ext>
            </a:extLst>
          </p:cNvPr>
          <p:cNvSpPr>
            <a:spLocks noGrp="1"/>
          </p:cNvSpPr>
          <p:nvPr>
            <p:ph idx="1"/>
          </p:nvPr>
        </p:nvSpPr>
        <p:spPr/>
        <p:txBody>
          <a:bodyPr>
            <a:normAutofit lnSpcReduction="10000"/>
          </a:bodyPr>
          <a:lstStyle/>
          <a:p>
            <a:r>
              <a:rPr lang="en-US" dirty="0">
                <a:solidFill>
                  <a:srgbClr val="C00000"/>
                </a:solidFill>
              </a:rPr>
              <a:t>Note the job description of a scribe? </a:t>
            </a:r>
          </a:p>
          <a:p>
            <a:pPr lvl="1"/>
            <a:r>
              <a:rPr lang="en-US" dirty="0">
                <a:solidFill>
                  <a:srgbClr val="C00000"/>
                </a:solidFill>
              </a:rPr>
              <a:t>A teacher of the law</a:t>
            </a:r>
          </a:p>
          <a:p>
            <a:pPr lvl="1"/>
            <a:r>
              <a:rPr lang="en-US" dirty="0">
                <a:solidFill>
                  <a:srgbClr val="C00000"/>
                </a:solidFill>
              </a:rPr>
              <a:t>Trained in writing skills</a:t>
            </a:r>
          </a:p>
          <a:p>
            <a:pPr lvl="1"/>
            <a:r>
              <a:rPr lang="en-US" dirty="0">
                <a:solidFill>
                  <a:srgbClr val="C00000"/>
                </a:solidFill>
              </a:rPr>
              <a:t>Experts in reading, recording, interpreting, teaching God’s written word</a:t>
            </a:r>
          </a:p>
          <a:p>
            <a:pPr lvl="1"/>
            <a:r>
              <a:rPr lang="en-US" dirty="0">
                <a:solidFill>
                  <a:srgbClr val="C00000"/>
                </a:solidFill>
              </a:rPr>
              <a:t>Evolved into pharisaical practice of strict interpretation and practices of the law</a:t>
            </a:r>
          </a:p>
          <a:p>
            <a:pPr lvl="1"/>
            <a:r>
              <a:rPr lang="en-US" dirty="0">
                <a:solidFill>
                  <a:srgbClr val="C00000"/>
                </a:solidFill>
              </a:rPr>
              <a:t>Ended up with practices and traditions considered more important than the law itself</a:t>
            </a:r>
          </a:p>
          <a:p>
            <a:endParaRPr lang="en-US" dirty="0"/>
          </a:p>
        </p:txBody>
      </p:sp>
    </p:spTree>
    <p:extLst>
      <p:ext uri="{BB962C8B-B14F-4D97-AF65-F5344CB8AC3E}">
        <p14:creationId xmlns:p14="http://schemas.microsoft.com/office/powerpoint/2010/main" val="303031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0909C-C502-2542-5FA2-79AAD9C3D415}"/>
              </a:ext>
            </a:extLst>
          </p:cNvPr>
          <p:cNvSpPr>
            <a:spLocks noGrp="1"/>
          </p:cNvSpPr>
          <p:nvPr>
            <p:ph type="title"/>
          </p:nvPr>
        </p:nvSpPr>
        <p:spPr/>
        <p:txBody>
          <a:bodyPr/>
          <a:lstStyle/>
          <a:p>
            <a:r>
              <a:rPr lang="en-US" dirty="0"/>
              <a:t>Love God with All Your Being</a:t>
            </a:r>
          </a:p>
        </p:txBody>
      </p:sp>
      <p:sp>
        <p:nvSpPr>
          <p:cNvPr id="3" name="Content Placeholder 2">
            <a:extLst>
              <a:ext uri="{FF2B5EF4-FFF2-40B4-BE49-F238E27FC236}">
                <a16:creationId xmlns:a16="http://schemas.microsoft.com/office/drawing/2014/main" id="{ED4CD2CF-4ACF-5BC8-D801-74B5B8AA667C}"/>
              </a:ext>
            </a:extLst>
          </p:cNvPr>
          <p:cNvSpPr>
            <a:spLocks noGrp="1"/>
          </p:cNvSpPr>
          <p:nvPr>
            <p:ph idx="1"/>
          </p:nvPr>
        </p:nvSpPr>
        <p:spPr/>
        <p:txBody>
          <a:bodyPr/>
          <a:lstStyle/>
          <a:p>
            <a:r>
              <a:rPr lang="en-US" dirty="0"/>
              <a:t>Now … why do you think the scribe questioned Jesus?</a:t>
            </a:r>
          </a:p>
          <a:p>
            <a:r>
              <a:rPr lang="en-US" dirty="0"/>
              <a:t>What was Jesus’ answer to what is the most important commandment?</a:t>
            </a:r>
          </a:p>
          <a:p>
            <a:r>
              <a:rPr lang="en-US" dirty="0"/>
              <a:t>Why do you think Jesus quoted Scripture to answer the question instead of replying with His own words? </a:t>
            </a:r>
          </a:p>
          <a:p>
            <a:endParaRPr lang="en-US" dirty="0"/>
          </a:p>
        </p:txBody>
      </p:sp>
    </p:spTree>
    <p:extLst>
      <p:ext uri="{BB962C8B-B14F-4D97-AF65-F5344CB8AC3E}">
        <p14:creationId xmlns:p14="http://schemas.microsoft.com/office/powerpoint/2010/main" val="2099496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7809B7-40E4-95B3-E127-CBB0A5A9E9AF}"/>
              </a:ext>
            </a:extLst>
          </p:cNvPr>
          <p:cNvSpPr>
            <a:spLocks noGrp="1"/>
          </p:cNvSpPr>
          <p:nvPr>
            <p:ph type="title"/>
          </p:nvPr>
        </p:nvSpPr>
        <p:spPr/>
        <p:txBody>
          <a:bodyPr/>
          <a:lstStyle/>
          <a:p>
            <a:r>
              <a:rPr lang="en-US" dirty="0"/>
              <a:t>Love God with All Your Being</a:t>
            </a:r>
          </a:p>
        </p:txBody>
      </p:sp>
      <p:sp>
        <p:nvSpPr>
          <p:cNvPr id="3" name="Content Placeholder 2">
            <a:extLst>
              <a:ext uri="{FF2B5EF4-FFF2-40B4-BE49-F238E27FC236}">
                <a16:creationId xmlns:a16="http://schemas.microsoft.com/office/drawing/2014/main" id="{CD71E31C-0820-7AD7-2B59-A47470FBFC4C}"/>
              </a:ext>
            </a:extLst>
          </p:cNvPr>
          <p:cNvSpPr>
            <a:spLocks noGrp="1"/>
          </p:cNvSpPr>
          <p:nvPr>
            <p:ph idx="1"/>
          </p:nvPr>
        </p:nvSpPr>
        <p:spPr/>
        <p:txBody>
          <a:bodyPr/>
          <a:lstStyle/>
          <a:p>
            <a:r>
              <a:rPr lang="en-US" dirty="0"/>
              <a:t>What does it mean to love God with all your heart, soul, mind, and strength?</a:t>
            </a:r>
          </a:p>
          <a:p>
            <a:r>
              <a:rPr lang="en-US" dirty="0"/>
              <a:t>What role does the </a:t>
            </a:r>
            <a:r>
              <a:rPr lang="en-US" b="1" dirty="0"/>
              <a:t>mind</a:t>
            </a:r>
            <a:r>
              <a:rPr lang="en-US" dirty="0"/>
              <a:t> play in loving God? How can we grow in that area?</a:t>
            </a:r>
          </a:p>
          <a:p>
            <a:r>
              <a:rPr lang="en-US" dirty="0"/>
              <a:t>What does it mean to love God with </a:t>
            </a:r>
            <a:r>
              <a:rPr lang="en-US" b="1" dirty="0"/>
              <a:t>all your strength</a:t>
            </a:r>
            <a:r>
              <a:rPr lang="en-US" dirty="0"/>
              <a:t>? How can our physical energy, resources, or talents be part of that love?</a:t>
            </a:r>
          </a:p>
        </p:txBody>
      </p:sp>
    </p:spTree>
    <p:extLst>
      <p:ext uri="{BB962C8B-B14F-4D97-AF65-F5344CB8AC3E}">
        <p14:creationId xmlns:p14="http://schemas.microsoft.com/office/powerpoint/2010/main" val="1516907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1" end="1"/>
                                            </p:txEl>
                                          </p:spTgt>
                                        </p:tgtEl>
                                        <p:attrNameLst>
                                          <p:attrName>ppt_c</p:attrName>
                                        </p:attrNameLst>
                                      </p:cBhvr>
                                      <p:to>
                                        <a:srgbClr val="969696"/>
                                      </p:to>
                                    </p:animClr>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9F344-E2B3-CAF8-CA5C-E31F9C35113A}"/>
              </a:ext>
            </a:extLst>
          </p:cNvPr>
          <p:cNvSpPr>
            <a:spLocks noGrp="1"/>
          </p:cNvSpPr>
          <p:nvPr>
            <p:ph type="title"/>
          </p:nvPr>
        </p:nvSpPr>
        <p:spPr/>
        <p:txBody>
          <a:bodyPr/>
          <a:lstStyle/>
          <a:p>
            <a:r>
              <a:rPr lang="en-US" dirty="0"/>
              <a:t>Love God with All Your Being</a:t>
            </a:r>
          </a:p>
        </p:txBody>
      </p:sp>
      <p:sp>
        <p:nvSpPr>
          <p:cNvPr id="3" name="Content Placeholder 2">
            <a:extLst>
              <a:ext uri="{FF2B5EF4-FFF2-40B4-BE49-F238E27FC236}">
                <a16:creationId xmlns:a16="http://schemas.microsoft.com/office/drawing/2014/main" id="{7E41B6AD-3AAD-8FE2-3A7D-A13C1DE71A24}"/>
              </a:ext>
            </a:extLst>
          </p:cNvPr>
          <p:cNvSpPr>
            <a:spLocks noGrp="1"/>
          </p:cNvSpPr>
          <p:nvPr>
            <p:ph idx="1"/>
          </p:nvPr>
        </p:nvSpPr>
        <p:spPr>
          <a:xfrm>
            <a:off x="838200" y="1825624"/>
            <a:ext cx="10515600" cy="4876117"/>
          </a:xfrm>
        </p:spPr>
        <p:txBody>
          <a:bodyPr>
            <a:normAutofit fontScale="92500" lnSpcReduction="10000"/>
          </a:bodyPr>
          <a:lstStyle/>
          <a:p>
            <a:r>
              <a:rPr lang="en-US" dirty="0"/>
              <a:t>How can we practice the greatest commandment in everyday life?</a:t>
            </a:r>
          </a:p>
          <a:p>
            <a:r>
              <a:rPr lang="en-US" dirty="0">
                <a:solidFill>
                  <a:srgbClr val="C00000"/>
                </a:solidFill>
              </a:rPr>
              <a:t>Consider that we come in contact with people all the time who are searching, maybe the same as the scribe in the story. </a:t>
            </a:r>
          </a:p>
          <a:p>
            <a:pPr lvl="1"/>
            <a:r>
              <a:rPr lang="en-US" dirty="0">
                <a:solidFill>
                  <a:srgbClr val="C00000"/>
                </a:solidFill>
              </a:rPr>
              <a:t>They just never come right out and declare it </a:t>
            </a:r>
          </a:p>
          <a:p>
            <a:pPr lvl="1"/>
            <a:r>
              <a:rPr lang="en-US" dirty="0">
                <a:solidFill>
                  <a:srgbClr val="C00000"/>
                </a:solidFill>
              </a:rPr>
              <a:t>This man did not do so directly … he came at it rather obliquely</a:t>
            </a:r>
          </a:p>
          <a:p>
            <a:pPr lvl="1"/>
            <a:r>
              <a:rPr lang="en-US" dirty="0">
                <a:solidFill>
                  <a:srgbClr val="C00000"/>
                </a:solidFill>
              </a:rPr>
              <a:t>He may well have been looking for true purpose in life</a:t>
            </a:r>
          </a:p>
          <a:p>
            <a:pPr lvl="1"/>
            <a:r>
              <a:rPr lang="en-US" dirty="0">
                <a:solidFill>
                  <a:srgbClr val="C00000"/>
                </a:solidFill>
              </a:rPr>
              <a:t>Many people in our circle of acquaintances are likewise looking for purpose</a:t>
            </a:r>
          </a:p>
          <a:p>
            <a:pPr marL="0" indent="0">
              <a:buNone/>
            </a:pPr>
            <a:endParaRPr lang="en-US" dirty="0"/>
          </a:p>
          <a:p>
            <a:endParaRPr lang="en-US" dirty="0"/>
          </a:p>
        </p:txBody>
      </p:sp>
    </p:spTree>
    <p:extLst>
      <p:ext uri="{BB962C8B-B14F-4D97-AF65-F5344CB8AC3E}">
        <p14:creationId xmlns:p14="http://schemas.microsoft.com/office/powerpoint/2010/main" val="3878266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subTnLst>
                                    <p:animClr clrSpc="rgb" dir="cw">
                                      <p:cBhvr override="childStyle">
                                        <p:cTn dur="1" fill="hold" display="0" masterRel="nextClick" afterEffect="1"/>
                                        <p:tgtEl>
                                          <p:spTgt spid="3">
                                            <p:txEl>
                                              <p:pRg st="0" end="0"/>
                                            </p:txEl>
                                          </p:spTgt>
                                        </p:tgtEl>
                                        <p:attrNameLst>
                                          <p:attrName>ppt_c</p:attrName>
                                        </p:attrNameLst>
                                      </p:cBhvr>
                                      <p:to>
                                        <a:srgbClr val="969696"/>
                                      </p:to>
                                    </p:animClr>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8E5AA1F7-6FBE-4C82-8877-B892F7286642}" vid="{58E30FAA-7D03-45B4-AB81-753AF28EFCA9}"/>
    </a:ext>
  </a:extLst>
</a:theme>
</file>

<file path=docProps/app.xml><?xml version="1.0" encoding="utf-8"?>
<Properties xmlns="http://schemas.openxmlformats.org/officeDocument/2006/extended-properties" xmlns:vt="http://schemas.openxmlformats.org/officeDocument/2006/docPropsVTypes">
  <Template>ss4</Template>
  <TotalTime>43</TotalTime>
  <Words>1006</Words>
  <Application>Microsoft Office PowerPoint</Application>
  <PresentationFormat>Widescreen</PresentationFormat>
  <Paragraphs>73</Paragraphs>
  <Slides>21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Comic Sans MS</vt:lpstr>
      <vt:lpstr>Office Theme</vt:lpstr>
      <vt:lpstr>The Greatest Command</vt:lpstr>
      <vt:lpstr>Video Introduction</vt:lpstr>
      <vt:lpstr>“Let me tell you …”</vt:lpstr>
      <vt:lpstr>Listen for Jesus’ answer.</vt:lpstr>
      <vt:lpstr>Listen for Jesus’ answer.</vt:lpstr>
      <vt:lpstr>Love God with All Your Being</vt:lpstr>
      <vt:lpstr>Love God with All Your Being</vt:lpstr>
      <vt:lpstr>Love God with All Your Being</vt:lpstr>
      <vt:lpstr>Love God with All Your Being</vt:lpstr>
      <vt:lpstr>Listen for an additional command.</vt:lpstr>
      <vt:lpstr>Love Your Neighbor as Yourself</vt:lpstr>
      <vt:lpstr>Love Your Neighbor as Yourself</vt:lpstr>
      <vt:lpstr>Listen for Jesus’ evaluation of the scribe.</vt:lpstr>
      <vt:lpstr>Listen for Jesus’ evaluation of the scribe.</vt:lpstr>
      <vt:lpstr>Loving God Is the Greatest Command</vt:lpstr>
      <vt:lpstr>Loving God Is the Greatest Command</vt:lpstr>
      <vt:lpstr>Application</vt:lpstr>
      <vt:lpstr>Application</vt:lpstr>
      <vt:lpstr>Application</vt:lpstr>
      <vt:lpstr>Family Activities</vt:lpstr>
      <vt:lpstr>The Greatest Command</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Armstrong, Stephen (General Math and Science)</dc:creator>
  <cp:lastModifiedBy>Armstrong, Stephen (General Math and Science)</cp:lastModifiedBy>
  <cp:revision>2</cp:revision>
  <dcterms:created xsi:type="dcterms:W3CDTF">2025-09-11T14:28:10Z</dcterms:created>
  <dcterms:modified xsi:type="dcterms:W3CDTF">2025-09-11T15:12:08Z</dcterms:modified>
</cp:coreProperties>
</file>