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567" r:id="rId3"/>
    <p:sldId id="257" r:id="rId4"/>
    <p:sldId id="579" r:id="rId5"/>
    <p:sldId id="568" r:id="rId6"/>
    <p:sldId id="580" r:id="rId7"/>
    <p:sldId id="581" r:id="rId8"/>
    <p:sldId id="582" r:id="rId9"/>
    <p:sldId id="583" r:id="rId10"/>
    <p:sldId id="714" r:id="rId11"/>
    <p:sldId id="584" r:id="rId12"/>
    <p:sldId id="715" r:id="rId13"/>
    <p:sldId id="716" r:id="rId14"/>
    <p:sldId id="717" r:id="rId15"/>
    <p:sldId id="718" r:id="rId16"/>
    <p:sldId id="719" r:id="rId17"/>
    <p:sldId id="728" r:id="rId18"/>
    <p:sldId id="729" r:id="rId19"/>
    <p:sldId id="720" r:id="rId20"/>
    <p:sldId id="722" r:id="rId21"/>
    <p:sldId id="721" r:id="rId22"/>
    <p:sldId id="723" r:id="rId23"/>
    <p:sldId id="730" r:id="rId24"/>
    <p:sldId id="731" r:id="rId25"/>
    <p:sldId id="7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2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pic>
        <p:nvPicPr>
          <p:cNvPr id="3" name="Picture 2" descr="A blurry picture of a person's hand&#10;&#10;Description automatically generated">
            <a:extLst>
              <a:ext uri="{FF2B5EF4-FFF2-40B4-BE49-F238E27FC236}">
                <a16:creationId xmlns:a16="http://schemas.microsoft.com/office/drawing/2014/main" id="{D180ED77-2B8D-5324-A72B-6D54B93D8F48}"/>
              </a:ext>
            </a:extLst>
          </p:cNvPr>
          <p:cNvPicPr>
            <a:picLocks noChangeAspect="1"/>
          </p:cNvPicPr>
          <p:nvPr userDrawn="1"/>
        </p:nvPicPr>
        <p:blipFill>
          <a:blip r:embed="rId2"/>
          <a:stretch>
            <a:fillRect/>
          </a:stretch>
        </p:blipFill>
        <p:spPr>
          <a:xfrm>
            <a:off x="0" y="0"/>
            <a:ext cx="4268312" cy="6858000"/>
          </a:xfrm>
          <a:prstGeom prst="rect">
            <a:avLst/>
          </a:prstGeom>
        </p:spPr>
      </p:pic>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800263" y="1104437"/>
            <a:ext cx="277163" cy="277091"/>
          </a:xfrm>
          <a:prstGeom prst="ellipse">
            <a:avLst/>
          </a:prstGeom>
          <a:solidFill>
            <a:srgbClr val="8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4800263" y="2000303"/>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800263" y="2911265"/>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4800263" y="3809689"/>
            <a:ext cx="277163" cy="277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userDrawn="1"/>
        </p:nvSpPr>
        <p:spPr>
          <a:xfrm>
            <a:off x="4800263" y="4735483"/>
            <a:ext cx="277163" cy="277091"/>
          </a:xfrm>
          <a:prstGeom prst="ellipse">
            <a:avLst/>
          </a:prstGeom>
          <a:solidFill>
            <a:srgbClr val="BE9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98657" y="1078234"/>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5298657" y="19775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98657" y="28919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5298657" y="3806337"/>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5298657" y="47207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a:t>Text</a:t>
            </a:r>
          </a:p>
        </p:txBody>
      </p:sp>
      <p:cxnSp>
        <p:nvCxnSpPr>
          <p:cNvPr id="5" name="Straight Connector 4">
            <a:extLst>
              <a:ext uri="{FF2B5EF4-FFF2-40B4-BE49-F238E27FC236}">
                <a16:creationId xmlns:a16="http://schemas.microsoft.com/office/drawing/2014/main" id="{4777E872-1DCC-3C94-2C42-B61B73360391}"/>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 Placeholder 125">
            <a:extLst>
              <a:ext uri="{FF2B5EF4-FFF2-40B4-BE49-F238E27FC236}">
                <a16:creationId xmlns:a16="http://schemas.microsoft.com/office/drawing/2014/main" id="{517A7A7F-C3E7-5C25-0DC7-7FB7D5D44E02}"/>
              </a:ext>
            </a:extLst>
          </p:cNvPr>
          <p:cNvSpPr>
            <a:spLocks noGrp="1"/>
          </p:cNvSpPr>
          <p:nvPr>
            <p:ph type="body" sz="quarter" idx="16" hasCustomPrompt="1"/>
          </p:nvPr>
        </p:nvSpPr>
        <p:spPr>
          <a:xfrm>
            <a:off x="5298657" y="5620790"/>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7" name="Oval 6">
            <a:extLst>
              <a:ext uri="{FF2B5EF4-FFF2-40B4-BE49-F238E27FC236}">
                <a16:creationId xmlns:a16="http://schemas.microsoft.com/office/drawing/2014/main" id="{1BF0104A-62E8-A2FD-2568-E303DBA648F3}"/>
              </a:ext>
              <a:ext uri="{C183D7F6-B498-43B3-948B-1728B52AA6E4}">
                <adec:decorative xmlns:adec="http://schemas.microsoft.com/office/drawing/2017/decorative" val="1"/>
              </a:ext>
            </a:extLst>
          </p:cNvPr>
          <p:cNvSpPr/>
          <p:nvPr userDrawn="1"/>
        </p:nvSpPr>
        <p:spPr>
          <a:xfrm>
            <a:off x="4815518" y="5666510"/>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45259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pic>
        <p:nvPicPr>
          <p:cNvPr id="3" name="Picture 2" descr="A blurry picture of a person's hand&#10;&#10;Description automatically generated">
            <a:extLst>
              <a:ext uri="{FF2B5EF4-FFF2-40B4-BE49-F238E27FC236}">
                <a16:creationId xmlns:a16="http://schemas.microsoft.com/office/drawing/2014/main" id="{D180ED77-2B8D-5324-A72B-6D54B93D8F48}"/>
              </a:ext>
            </a:extLst>
          </p:cNvPr>
          <p:cNvPicPr>
            <a:picLocks noChangeAspect="1"/>
          </p:cNvPicPr>
          <p:nvPr userDrawn="1"/>
        </p:nvPicPr>
        <p:blipFill>
          <a:blip r:embed="rId2"/>
          <a:stretch>
            <a:fillRect/>
          </a:stretch>
        </p:blipFill>
        <p:spPr>
          <a:xfrm>
            <a:off x="0" y="0"/>
            <a:ext cx="4268312" cy="6858000"/>
          </a:xfrm>
          <a:prstGeom prst="rect">
            <a:avLst/>
          </a:prstGeom>
        </p:spPr>
      </p:pic>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785008" y="952037"/>
            <a:ext cx="277163" cy="277091"/>
          </a:xfrm>
          <a:prstGeom prst="ellipse">
            <a:avLst/>
          </a:prstGeom>
          <a:solidFill>
            <a:srgbClr val="8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4785008" y="2125925"/>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3299813"/>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4785008" y="4461163"/>
            <a:ext cx="277163" cy="277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userDrawn="1"/>
        </p:nvSpPr>
        <p:spPr>
          <a:xfrm>
            <a:off x="4785008" y="5649883"/>
            <a:ext cx="277163" cy="277091"/>
          </a:xfrm>
          <a:prstGeom prst="ellipse">
            <a:avLst/>
          </a:prstGeom>
          <a:solidFill>
            <a:srgbClr val="BE9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83402" y="925834"/>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5283402" y="2103160"/>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3280486"/>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5283402" y="4457812"/>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5283402" y="56351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a:t>Text</a:t>
            </a:r>
          </a:p>
        </p:txBody>
      </p:sp>
      <p:cxnSp>
        <p:nvCxnSpPr>
          <p:cNvPr id="5" name="Straight Connector 4">
            <a:extLst>
              <a:ext uri="{FF2B5EF4-FFF2-40B4-BE49-F238E27FC236}">
                <a16:creationId xmlns:a16="http://schemas.microsoft.com/office/drawing/2014/main" id="{4777E872-1DCC-3C94-2C42-B61B73360391}"/>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81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F689DBF2-8E9E-3D6B-4A2B-B50FF8314945}"/>
              </a:ext>
            </a:extLst>
          </p:cNvPr>
          <p:cNvPicPr>
            <a:picLocks noChangeAspect="1"/>
          </p:cNvPicPr>
          <p:nvPr userDrawn="1"/>
        </p:nvPicPr>
        <p:blipFill>
          <a:blip r:embed="rId2"/>
          <a:stretch>
            <a:fillRect/>
          </a:stretch>
        </p:blipFill>
        <p:spPr>
          <a:xfrm>
            <a:off x="0" y="0"/>
            <a:ext cx="4268312" cy="6858000"/>
          </a:xfrm>
          <a:prstGeom prst="rect">
            <a:avLst/>
          </a:prstGeom>
        </p:spPr>
      </p:pic>
      <p:cxnSp>
        <p:nvCxnSpPr>
          <p:cNvPr id="3" name="Straight Connector 2">
            <a:extLst>
              <a:ext uri="{FF2B5EF4-FFF2-40B4-BE49-F238E27FC236}">
                <a16:creationId xmlns:a16="http://schemas.microsoft.com/office/drawing/2014/main" id="{B643F0AB-BCD1-E390-DF39-7E1293CCC3B2}"/>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785008" y="864404"/>
            <a:ext cx="277163" cy="277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4785008" y="2206115"/>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3562739"/>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4785008" y="4952689"/>
            <a:ext cx="277163" cy="277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83402" y="838201"/>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5283402" y="2183350"/>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3543412"/>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5283402" y="49493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a:t>Text</a:t>
            </a:r>
          </a:p>
        </p:txBody>
      </p:sp>
    </p:spTree>
    <p:extLst>
      <p:ext uri="{BB962C8B-B14F-4D97-AF65-F5344CB8AC3E}">
        <p14:creationId xmlns:p14="http://schemas.microsoft.com/office/powerpoint/2010/main" val="113837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D7E6625B-BE17-4489-42FA-46E1A3D02A16}"/>
              </a:ext>
            </a:extLst>
          </p:cNvPr>
          <p:cNvPicPr>
            <a:picLocks noChangeAspect="1"/>
          </p:cNvPicPr>
          <p:nvPr userDrawn="1"/>
        </p:nvPicPr>
        <p:blipFill>
          <a:blip r:embed="rId2"/>
          <a:stretch>
            <a:fillRect/>
          </a:stretch>
        </p:blipFill>
        <p:spPr>
          <a:xfrm>
            <a:off x="0" y="0"/>
            <a:ext cx="4268312" cy="6858000"/>
          </a:xfrm>
          <a:prstGeom prst="rect">
            <a:avLst/>
          </a:prstGeom>
        </p:spPr>
      </p:pic>
      <p:cxnSp>
        <p:nvCxnSpPr>
          <p:cNvPr id="3" name="Straight Connector 2">
            <a:extLst>
              <a:ext uri="{FF2B5EF4-FFF2-40B4-BE49-F238E27FC236}">
                <a16:creationId xmlns:a16="http://schemas.microsoft.com/office/drawing/2014/main" id="{42F45334-0296-0B60-9CD6-BF6BB534BBAA}"/>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785008" y="1630289"/>
            <a:ext cx="277163" cy="277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3978065"/>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83402" y="1604085"/>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39587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a:t>Text</a:t>
            </a:r>
          </a:p>
        </p:txBody>
      </p:sp>
    </p:spTree>
    <p:extLst>
      <p:ext uri="{BB962C8B-B14F-4D97-AF65-F5344CB8AC3E}">
        <p14:creationId xmlns:p14="http://schemas.microsoft.com/office/powerpoint/2010/main" val="1852574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AAA24102-61F5-0C7D-057B-C2FD38F7D0A3}"/>
              </a:ext>
            </a:extLst>
          </p:cNvPr>
          <p:cNvPicPr>
            <a:picLocks noChangeAspect="1"/>
          </p:cNvPicPr>
          <p:nvPr userDrawn="1"/>
        </p:nvPicPr>
        <p:blipFill>
          <a:blip r:embed="rId2"/>
          <a:stretch>
            <a:fillRect/>
          </a:stretch>
        </p:blipFill>
        <p:spPr>
          <a:xfrm>
            <a:off x="0" y="0"/>
            <a:ext cx="4268312" cy="6858000"/>
          </a:xfrm>
          <a:prstGeom prst="rect">
            <a:avLst/>
          </a:prstGeom>
        </p:spPr>
      </p:pic>
      <p:cxnSp>
        <p:nvCxnSpPr>
          <p:cNvPr id="3" name="Straight Connector 2">
            <a:extLst>
              <a:ext uri="{FF2B5EF4-FFF2-40B4-BE49-F238E27FC236}">
                <a16:creationId xmlns:a16="http://schemas.microsoft.com/office/drawing/2014/main" id="{4A106504-EBE4-0E6B-497D-3BF8861E950C}"/>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2149265"/>
            <a:ext cx="277163" cy="277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21299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a:t>Text</a:t>
            </a:r>
          </a:p>
        </p:txBody>
      </p:sp>
    </p:spTree>
    <p:extLst>
      <p:ext uri="{BB962C8B-B14F-4D97-AF65-F5344CB8AC3E}">
        <p14:creationId xmlns:p14="http://schemas.microsoft.com/office/powerpoint/2010/main" val="3782630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
    <p:spTree>
      <p:nvGrpSpPr>
        <p:cNvPr id="1" name=""/>
        <p:cNvGrpSpPr/>
        <p:nvPr/>
      </p:nvGrpSpPr>
      <p:grpSpPr>
        <a:xfrm>
          <a:off x="0" y="0"/>
          <a:ext cx="0" cy="0"/>
          <a:chOff x="0" y="0"/>
          <a:chExt cx="0" cy="0"/>
        </a:xfrm>
      </p:grpSpPr>
      <p:pic>
        <p:nvPicPr>
          <p:cNvPr id="3" name="Picture 2" descr="A white surface with a red stripe&#10;&#10;Description automatically generated with medium confidence">
            <a:extLst>
              <a:ext uri="{FF2B5EF4-FFF2-40B4-BE49-F238E27FC236}">
                <a16:creationId xmlns:a16="http://schemas.microsoft.com/office/drawing/2014/main" id="{730A8CBF-09AA-AD4E-4F7B-3603EBB89F06}"/>
              </a:ext>
            </a:extLst>
          </p:cNvPr>
          <p:cNvPicPr>
            <a:picLocks noChangeAspect="1"/>
          </p:cNvPicPr>
          <p:nvPr userDrawn="1"/>
        </p:nvPicPr>
        <p:blipFill>
          <a:blip r:embed="rId2"/>
          <a:stretch>
            <a:fillRect/>
          </a:stretch>
        </p:blipFill>
        <p:spPr>
          <a:xfrm>
            <a:off x="14745" y="5185518"/>
            <a:ext cx="12192000" cy="1703130"/>
          </a:xfrm>
          <a:prstGeom prst="rect">
            <a:avLst/>
          </a:prstGeom>
        </p:spPr>
      </p:pic>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userDrawn="1"/>
        </p:nvSpPr>
        <p:spPr>
          <a:xfrm>
            <a:off x="335909" y="427486"/>
            <a:ext cx="3690549" cy="4369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4293901" y="427486"/>
            <a:ext cx="3671097" cy="4369743"/>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ounded Rectangle 4">
            <a:extLst>
              <a:ext uri="{FF2B5EF4-FFF2-40B4-BE49-F238E27FC236}">
                <a16:creationId xmlns:a16="http://schemas.microsoft.com/office/drawing/2014/main" id="{9468030F-A2B0-1E28-90DB-0AD0F2650CB3}"/>
              </a:ext>
              <a:ext uri="{C183D7F6-B498-43B3-948B-1728B52AA6E4}">
                <adec:decorative xmlns:adec="http://schemas.microsoft.com/office/drawing/2017/decorative" val="1"/>
              </a:ext>
            </a:extLst>
          </p:cNvPr>
          <p:cNvSpPr/>
          <p:nvPr userDrawn="1"/>
        </p:nvSpPr>
        <p:spPr>
          <a:xfrm>
            <a:off x="8273911" y="427486"/>
            <a:ext cx="3677569" cy="437311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pc="0" baseline="0">
                <a:solidFill>
                  <a:schemeClr val="bg1"/>
                </a:solidFill>
              </a:defRPr>
            </a:lvl1pPr>
          </a:lstStyle>
          <a:p>
            <a:r>
              <a:rPr lang="en-US"/>
              <a:t>Text</a:t>
            </a:r>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512571" y="914401"/>
            <a:ext cx="3328451"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4495383" y="914401"/>
            <a:ext cx="3310907"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7" name="Text Placeholder 125">
            <a:extLst>
              <a:ext uri="{FF2B5EF4-FFF2-40B4-BE49-F238E27FC236}">
                <a16:creationId xmlns:a16="http://schemas.microsoft.com/office/drawing/2014/main" id="{760159F0-F3D6-196C-7464-082D0A7C066D}"/>
              </a:ext>
            </a:extLst>
          </p:cNvPr>
          <p:cNvSpPr>
            <a:spLocks noGrp="1"/>
          </p:cNvSpPr>
          <p:nvPr>
            <p:ph type="body" sz="quarter" idx="24" hasCustomPrompt="1"/>
          </p:nvPr>
        </p:nvSpPr>
        <p:spPr>
          <a:xfrm>
            <a:off x="8439700" y="917511"/>
            <a:ext cx="3316745" cy="339571"/>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Tree>
    <p:extLst>
      <p:ext uri="{BB962C8B-B14F-4D97-AF65-F5344CB8AC3E}">
        <p14:creationId xmlns:p14="http://schemas.microsoft.com/office/powerpoint/2010/main" val="2822404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mparison ">
    <p:spTree>
      <p:nvGrpSpPr>
        <p:cNvPr id="1" name=""/>
        <p:cNvGrpSpPr/>
        <p:nvPr/>
      </p:nvGrpSpPr>
      <p:grpSpPr>
        <a:xfrm>
          <a:off x="0" y="0"/>
          <a:ext cx="0" cy="0"/>
          <a:chOff x="0" y="0"/>
          <a:chExt cx="0" cy="0"/>
        </a:xfrm>
      </p:grpSpPr>
      <p:pic>
        <p:nvPicPr>
          <p:cNvPr id="3" name="Picture 2" descr="A white surface with a red stripe&#10;&#10;Description automatically generated with medium confidence">
            <a:extLst>
              <a:ext uri="{FF2B5EF4-FFF2-40B4-BE49-F238E27FC236}">
                <a16:creationId xmlns:a16="http://schemas.microsoft.com/office/drawing/2014/main" id="{730A8CBF-09AA-AD4E-4F7B-3603EBB89F06}"/>
              </a:ext>
            </a:extLst>
          </p:cNvPr>
          <p:cNvPicPr>
            <a:picLocks noChangeAspect="1"/>
          </p:cNvPicPr>
          <p:nvPr userDrawn="1"/>
        </p:nvPicPr>
        <p:blipFill>
          <a:blip r:embed="rId2"/>
          <a:stretch>
            <a:fillRect/>
          </a:stretch>
        </p:blipFill>
        <p:spPr>
          <a:xfrm>
            <a:off x="14745" y="5185518"/>
            <a:ext cx="12192000" cy="1703130"/>
          </a:xfrm>
          <a:prstGeom prst="rect">
            <a:avLst/>
          </a:prstGeom>
        </p:spPr>
      </p:pic>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userDrawn="1"/>
        </p:nvSpPr>
        <p:spPr>
          <a:xfrm>
            <a:off x="2208787" y="539859"/>
            <a:ext cx="3690549" cy="4369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6166779" y="539859"/>
            <a:ext cx="3671097" cy="4369743"/>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pc="0" baseline="0">
                <a:solidFill>
                  <a:schemeClr val="bg1"/>
                </a:solidFill>
              </a:defRPr>
            </a:lvl1pPr>
          </a:lstStyle>
          <a:p>
            <a:r>
              <a:rPr lang="en-US"/>
              <a:t>Text</a:t>
            </a:r>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2385450" y="1026774"/>
            <a:ext cx="3328451"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6368262" y="1026774"/>
            <a:ext cx="3310907"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Tree>
    <p:extLst>
      <p:ext uri="{BB962C8B-B14F-4D97-AF65-F5344CB8AC3E}">
        <p14:creationId xmlns:p14="http://schemas.microsoft.com/office/powerpoint/2010/main" val="406526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mparison ">
    <p:spTree>
      <p:nvGrpSpPr>
        <p:cNvPr id="1" name=""/>
        <p:cNvGrpSpPr/>
        <p:nvPr/>
      </p:nvGrpSpPr>
      <p:grpSpPr>
        <a:xfrm>
          <a:off x="0" y="0"/>
          <a:ext cx="0" cy="0"/>
          <a:chOff x="0" y="0"/>
          <a:chExt cx="0" cy="0"/>
        </a:xfrm>
      </p:grpSpPr>
      <p:pic>
        <p:nvPicPr>
          <p:cNvPr id="2" name="Picture 1" descr="A white surface with a red stripe&#10;&#10;Description automatically generated with medium confidence">
            <a:extLst>
              <a:ext uri="{FF2B5EF4-FFF2-40B4-BE49-F238E27FC236}">
                <a16:creationId xmlns:a16="http://schemas.microsoft.com/office/drawing/2014/main" id="{58650A07-903A-2EDE-46F5-E5182C807D5C}"/>
              </a:ext>
            </a:extLst>
          </p:cNvPr>
          <p:cNvPicPr>
            <a:picLocks noChangeAspect="1"/>
          </p:cNvPicPr>
          <p:nvPr userDrawn="1"/>
        </p:nvPicPr>
        <p:blipFill>
          <a:blip r:embed="rId2"/>
          <a:stretch>
            <a:fillRect/>
          </a:stretch>
        </p:blipFill>
        <p:spPr>
          <a:xfrm>
            <a:off x="14745" y="5185518"/>
            <a:ext cx="12192000" cy="1703130"/>
          </a:xfrm>
          <a:prstGeom prst="rect">
            <a:avLst/>
          </a:prstGeom>
        </p:spPr>
      </p:pic>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z="5400" spc="0" baseline="0">
                <a:solidFill>
                  <a:schemeClr val="bg1"/>
                </a:solidFill>
              </a:defRPr>
            </a:lvl1pPr>
          </a:lstStyle>
          <a:p>
            <a:r>
              <a:rPr lang="en-US"/>
              <a:t>Text</a:t>
            </a:r>
          </a:p>
        </p:txBody>
      </p:sp>
    </p:spTree>
    <p:extLst>
      <p:ext uri="{BB962C8B-B14F-4D97-AF65-F5344CB8AC3E}">
        <p14:creationId xmlns:p14="http://schemas.microsoft.com/office/powerpoint/2010/main" val="232925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mparison ">
    <p:spTree>
      <p:nvGrpSpPr>
        <p:cNvPr id="1" name=""/>
        <p:cNvGrpSpPr/>
        <p:nvPr/>
      </p:nvGrpSpPr>
      <p:grpSpPr>
        <a:xfrm>
          <a:off x="0" y="0"/>
          <a:ext cx="0" cy="0"/>
          <a:chOff x="0" y="0"/>
          <a:chExt cx="0" cy="0"/>
        </a:xfrm>
      </p:grpSpPr>
      <p:pic>
        <p:nvPicPr>
          <p:cNvPr id="2" name="Picture 1" descr="A white surface with a red stripe&#10;&#10;Description automatically generated with medium confidence">
            <a:extLst>
              <a:ext uri="{FF2B5EF4-FFF2-40B4-BE49-F238E27FC236}">
                <a16:creationId xmlns:a16="http://schemas.microsoft.com/office/drawing/2014/main" id="{86DBBE1E-8D72-B587-D7FC-7D56AEB978DF}"/>
              </a:ext>
            </a:extLst>
          </p:cNvPr>
          <p:cNvPicPr>
            <a:picLocks noChangeAspect="1"/>
          </p:cNvPicPr>
          <p:nvPr userDrawn="1"/>
        </p:nvPicPr>
        <p:blipFill>
          <a:blip r:embed="rId2"/>
          <a:stretch>
            <a:fillRect/>
          </a:stretch>
        </p:blipFill>
        <p:spPr>
          <a:xfrm>
            <a:off x="14745" y="5185518"/>
            <a:ext cx="12192000" cy="1703130"/>
          </a:xfrm>
          <a:prstGeom prst="rect">
            <a:avLst/>
          </a:prstGeom>
        </p:spPr>
      </p:pic>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531950" y="430858"/>
            <a:ext cx="11204318" cy="436974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pc="0" baseline="0">
                <a:solidFill>
                  <a:schemeClr val="bg1"/>
                </a:solidFill>
              </a:defRPr>
            </a:lvl1pPr>
          </a:lstStyle>
          <a:p>
            <a:r>
              <a:rPr lang="en-US"/>
              <a:t>Text</a:t>
            </a:r>
          </a:p>
        </p:txBody>
      </p:sp>
      <p:sp>
        <p:nvSpPr>
          <p:cNvPr id="11" name="Text Placeholder 125">
            <a:extLst>
              <a:ext uri="{FF2B5EF4-FFF2-40B4-BE49-F238E27FC236}">
                <a16:creationId xmlns:a16="http://schemas.microsoft.com/office/drawing/2014/main" id="{BBC3ACC1-2A36-4A87-8037-08F1271666FC}"/>
              </a:ext>
            </a:extLst>
          </p:cNvPr>
          <p:cNvSpPr>
            <a:spLocks noGrp="1"/>
          </p:cNvSpPr>
          <p:nvPr>
            <p:ph type="body" sz="quarter" idx="19" hasCustomPrompt="1"/>
          </p:nvPr>
        </p:nvSpPr>
        <p:spPr>
          <a:xfrm>
            <a:off x="1041238" y="1676401"/>
            <a:ext cx="10185744" cy="2743200"/>
          </a:xfrm>
          <a:prstGeom prst="rect">
            <a:avLst/>
          </a:prstGeom>
        </p:spPr>
        <p:txBody>
          <a:bodyPr>
            <a:noAutofit/>
          </a:bodyPr>
          <a:lstStyle>
            <a:lvl1pPr marL="0" indent="0" algn="ctr">
              <a:lnSpc>
                <a:spcPct val="110000"/>
              </a:lnSpc>
              <a:spcAft>
                <a:spcPts val="0"/>
              </a:spcAft>
              <a:buNone/>
              <a:defRPr sz="2800" b="0"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 name="Text Placeholder 125">
            <a:extLst>
              <a:ext uri="{FF2B5EF4-FFF2-40B4-BE49-F238E27FC236}">
                <a16:creationId xmlns:a16="http://schemas.microsoft.com/office/drawing/2014/main" id="{EFC5A75B-08C3-4FE3-B782-B124A065684C}"/>
              </a:ext>
            </a:extLst>
          </p:cNvPr>
          <p:cNvSpPr>
            <a:spLocks noGrp="1"/>
          </p:cNvSpPr>
          <p:nvPr>
            <p:ph type="body" sz="quarter" idx="22" hasCustomPrompt="1"/>
          </p:nvPr>
        </p:nvSpPr>
        <p:spPr>
          <a:xfrm>
            <a:off x="1041237" y="838200"/>
            <a:ext cx="10185745" cy="838200"/>
          </a:xfrm>
          <a:prstGeom prst="rect">
            <a:avLst/>
          </a:prstGeom>
        </p:spPr>
        <p:txBody>
          <a:bodyPr>
            <a:noAutofit/>
          </a:bodyPr>
          <a:lstStyle>
            <a:lvl1pPr marL="0" indent="0" algn="ctr">
              <a:buNone/>
              <a:defRPr sz="28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Text</a:t>
            </a:r>
          </a:p>
        </p:txBody>
      </p:sp>
    </p:spTree>
    <p:extLst>
      <p:ext uri="{BB962C8B-B14F-4D97-AF65-F5344CB8AC3E}">
        <p14:creationId xmlns:p14="http://schemas.microsoft.com/office/powerpoint/2010/main" val="231900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ategories">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37B6D76A-1554-BB59-77BF-D68B45F8C601}"/>
              </a:ext>
            </a:extLst>
          </p:cNvPr>
          <p:cNvPicPr>
            <a:picLocks noChangeAspect="1"/>
          </p:cNvPicPr>
          <p:nvPr userDrawn="1"/>
        </p:nvPicPr>
        <p:blipFill>
          <a:blip r:embed="rId2"/>
          <a:stretch>
            <a:fillRect/>
          </a:stretch>
        </p:blipFill>
        <p:spPr>
          <a:xfrm>
            <a:off x="0" y="0"/>
            <a:ext cx="4268312" cy="6858000"/>
          </a:xfrm>
          <a:prstGeom prst="rect">
            <a:avLst/>
          </a:prstGeom>
        </p:spPr>
      </p:pic>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val="1"/>
              </a:ext>
            </a:extLst>
          </p:cNvPr>
          <p:cNvSpPr/>
          <p:nvPr userDrawn="1"/>
        </p:nvSpPr>
        <p:spPr>
          <a:xfrm>
            <a:off x="4644211" y="426720"/>
            <a:ext cx="7133778" cy="5974080"/>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4874675" y="1918792"/>
            <a:ext cx="6672848" cy="3464721"/>
          </a:xfrm>
          <a:prstGeom prst="rect">
            <a:avLst/>
          </a:prstGeom>
        </p:spPr>
        <p:txBody>
          <a:bodyPr>
            <a:noAutofit/>
          </a:bodyPr>
          <a:lstStyle>
            <a:lvl1pPr marL="0" indent="0" algn="ctr">
              <a:lnSpc>
                <a:spcPct val="110000"/>
              </a:lnSpc>
              <a:spcAft>
                <a:spcPts val="0"/>
              </a:spcAft>
              <a:buNone/>
              <a:defRPr sz="2800" b="0"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24" name="Text Placeholder 125">
            <a:extLst>
              <a:ext uri="{FF2B5EF4-FFF2-40B4-BE49-F238E27FC236}">
                <a16:creationId xmlns:a16="http://schemas.microsoft.com/office/drawing/2014/main" id="{98BD529B-0AE7-44E1-B15F-087C3789FEC2}"/>
              </a:ext>
            </a:extLst>
          </p:cNvPr>
          <p:cNvSpPr>
            <a:spLocks noGrp="1"/>
          </p:cNvSpPr>
          <p:nvPr>
            <p:ph type="body" sz="quarter" idx="22" hasCustomPrompt="1"/>
          </p:nvPr>
        </p:nvSpPr>
        <p:spPr>
          <a:xfrm>
            <a:off x="4874676" y="1080591"/>
            <a:ext cx="6672849" cy="838200"/>
          </a:xfrm>
          <a:prstGeom prst="rect">
            <a:avLst/>
          </a:prstGeom>
        </p:spPr>
        <p:txBody>
          <a:bodyPr>
            <a:noAutofit/>
          </a:bodyPr>
          <a:lstStyle>
            <a:lvl1pPr marL="0" indent="0" algn="ctr">
              <a:buNone/>
              <a:defRPr sz="28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Text</a:t>
            </a:r>
          </a:p>
        </p:txBody>
      </p:sp>
      <p:sp>
        <p:nvSpPr>
          <p:cNvPr id="25" name="Title 4">
            <a:extLst>
              <a:ext uri="{FF2B5EF4-FFF2-40B4-BE49-F238E27FC236}">
                <a16:creationId xmlns:a16="http://schemas.microsoft.com/office/drawing/2014/main" id="{908E810F-3CAC-4E1B-A234-742F11D15383}"/>
              </a:ext>
            </a:extLst>
          </p:cNvPr>
          <p:cNvSpPr>
            <a:spLocks noGrp="1"/>
          </p:cNvSpPr>
          <p:nvPr>
            <p:ph type="title" hasCustomPrompt="1"/>
          </p:nvPr>
        </p:nvSpPr>
        <p:spPr>
          <a:xfrm>
            <a:off x="471453" y="5029200"/>
            <a:ext cx="2956852" cy="914400"/>
          </a:xfrm>
          <a:prstGeom prst="rect">
            <a:avLst/>
          </a:prstGeom>
        </p:spPr>
        <p:txBody>
          <a:bodyPr>
            <a:normAutofit fontScale="90000"/>
          </a:bodyPr>
          <a:lstStyle>
            <a:lvl1pPr algn="l">
              <a:defRPr spc="0" baseline="0">
                <a:solidFill>
                  <a:schemeClr val="bg1"/>
                </a:solidFill>
              </a:defRPr>
            </a:lvl1pPr>
          </a:lstStyle>
          <a:p>
            <a:pPr>
              <a:lnSpc>
                <a:spcPct val="150000"/>
              </a:lnSpc>
            </a:pPr>
            <a:r>
              <a:rPr lang="en-US"/>
              <a:t>Text</a:t>
            </a:r>
          </a:p>
        </p:txBody>
      </p:sp>
      <p:cxnSp>
        <p:nvCxnSpPr>
          <p:cNvPr id="4" name="Straight Connector 3">
            <a:extLst>
              <a:ext uri="{FF2B5EF4-FFF2-40B4-BE49-F238E27FC236}">
                <a16:creationId xmlns:a16="http://schemas.microsoft.com/office/drawing/2014/main" id="{5CFD6089-12D6-91FE-9941-F32E067E14D2}"/>
              </a:ext>
              <a:ext uri="{C183D7F6-B498-43B3-948B-1728B52AA6E4}">
                <adec:decorative xmlns:adec="http://schemas.microsoft.com/office/drawing/2017/decorative" val="1"/>
              </a:ext>
            </a:extLst>
          </p:cNvPr>
          <p:cNvCxnSpPr>
            <a:cxnSpLocks/>
          </p:cNvCxnSpPr>
          <p:nvPr userDrawn="1"/>
        </p:nvCxnSpPr>
        <p:spPr>
          <a:xfrm>
            <a:off x="56645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923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Locations">
    <p:spTree>
      <p:nvGrpSpPr>
        <p:cNvPr id="1" name=""/>
        <p:cNvGrpSpPr/>
        <p:nvPr/>
      </p:nvGrpSpPr>
      <p:grpSpPr>
        <a:xfrm>
          <a:off x="0" y="0"/>
          <a:ext cx="0" cy="0"/>
          <a:chOff x="0" y="0"/>
          <a:chExt cx="0" cy="0"/>
        </a:xfrm>
      </p:grpSpPr>
      <p:pic>
        <p:nvPicPr>
          <p:cNvPr id="3" name="Picture 2" descr="A blurry picture of a person's hand&#10;&#10;Description automatically generated">
            <a:extLst>
              <a:ext uri="{FF2B5EF4-FFF2-40B4-BE49-F238E27FC236}">
                <a16:creationId xmlns:a16="http://schemas.microsoft.com/office/drawing/2014/main" id="{6D25DF3A-D71B-F9EA-321E-FB850D3807D7}"/>
              </a:ext>
            </a:extLst>
          </p:cNvPr>
          <p:cNvPicPr>
            <a:picLocks noChangeAspect="1"/>
          </p:cNvPicPr>
          <p:nvPr userDrawn="1"/>
        </p:nvPicPr>
        <p:blipFill>
          <a:blip r:embed="rId2"/>
          <a:stretch>
            <a:fillRect/>
          </a:stretch>
        </p:blipFill>
        <p:spPr>
          <a:xfrm>
            <a:off x="7923688" y="0"/>
            <a:ext cx="4268312" cy="6858000"/>
          </a:xfrm>
          <a:prstGeom prst="rect">
            <a:avLst/>
          </a:prstGeom>
        </p:spPr>
      </p:pic>
      <p:cxnSp>
        <p:nvCxnSpPr>
          <p:cNvPr id="984" name="Straight Connector 983">
            <a:extLst>
              <a:ext uri="{FF2B5EF4-FFF2-40B4-BE49-F238E27FC236}">
                <a16:creationId xmlns:a16="http://schemas.microsoft.com/office/drawing/2014/main" id="{32E3C0E9-176D-71E7-66E2-857249B708C3}"/>
              </a:ext>
              <a:ext uri="{C183D7F6-B498-43B3-948B-1728B52AA6E4}">
                <adec:decorative xmlns:adec="http://schemas.microsoft.com/office/drawing/2017/decorative" val="1"/>
              </a:ext>
            </a:extLst>
          </p:cNvPr>
          <p:cNvCxnSpPr>
            <a:cxnSpLocks/>
          </p:cNvCxnSpPr>
          <p:nvPr userDrawn="1"/>
        </p:nvCxnSpPr>
        <p:spPr>
          <a:xfrm>
            <a:off x="8458815" y="6330043"/>
            <a:ext cx="3201234"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73" name="Rounded Rectangle 37">
            <a:extLst>
              <a:ext uri="{FF2B5EF4-FFF2-40B4-BE49-F238E27FC236}">
                <a16:creationId xmlns:a16="http://schemas.microsoft.com/office/drawing/2014/main" id="{299C283B-7129-48F0-95A3-94DC6DBD0BE1}"/>
              </a:ext>
              <a:ext uri="{C183D7F6-B498-43B3-948B-1728B52AA6E4}">
                <adec:decorative xmlns:adec="http://schemas.microsoft.com/office/drawing/2017/decorative" val="1"/>
              </a:ext>
            </a:extLst>
          </p:cNvPr>
          <p:cNvSpPr/>
          <p:nvPr userDrawn="1"/>
        </p:nvSpPr>
        <p:spPr>
          <a:xfrm>
            <a:off x="410399" y="426720"/>
            <a:ext cx="6828898" cy="5974080"/>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4" name="Text Placeholder 125">
            <a:extLst>
              <a:ext uri="{FF2B5EF4-FFF2-40B4-BE49-F238E27FC236}">
                <a16:creationId xmlns:a16="http://schemas.microsoft.com/office/drawing/2014/main" id="{D286E14A-F002-480A-9DC1-FCBD931F2E47}"/>
              </a:ext>
            </a:extLst>
          </p:cNvPr>
          <p:cNvSpPr>
            <a:spLocks noGrp="1"/>
          </p:cNvSpPr>
          <p:nvPr>
            <p:ph type="body" sz="quarter" idx="19" hasCustomPrompt="1"/>
          </p:nvPr>
        </p:nvSpPr>
        <p:spPr>
          <a:xfrm>
            <a:off x="640863" y="1918792"/>
            <a:ext cx="6387667" cy="3464721"/>
          </a:xfrm>
          <a:prstGeom prst="rect">
            <a:avLst/>
          </a:prstGeom>
        </p:spPr>
        <p:txBody>
          <a:bodyPr>
            <a:noAutofit/>
          </a:bodyPr>
          <a:lstStyle>
            <a:lvl1pPr marL="0" indent="0" algn="ctr">
              <a:lnSpc>
                <a:spcPct val="110000"/>
              </a:lnSpc>
              <a:spcAft>
                <a:spcPts val="0"/>
              </a:spcAft>
              <a:buNone/>
              <a:defRPr sz="2800" b="0"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75" name="Text Placeholder 125">
            <a:extLst>
              <a:ext uri="{FF2B5EF4-FFF2-40B4-BE49-F238E27FC236}">
                <a16:creationId xmlns:a16="http://schemas.microsoft.com/office/drawing/2014/main" id="{9768840C-4C17-430E-8A75-5C03715FF3E6}"/>
              </a:ext>
            </a:extLst>
          </p:cNvPr>
          <p:cNvSpPr>
            <a:spLocks noGrp="1"/>
          </p:cNvSpPr>
          <p:nvPr>
            <p:ph type="body" sz="quarter" idx="22" hasCustomPrompt="1"/>
          </p:nvPr>
        </p:nvSpPr>
        <p:spPr>
          <a:xfrm>
            <a:off x="640864" y="1080591"/>
            <a:ext cx="6387668" cy="838200"/>
          </a:xfrm>
          <a:prstGeom prst="rect">
            <a:avLst/>
          </a:prstGeom>
        </p:spPr>
        <p:txBody>
          <a:bodyPr>
            <a:noAutofit/>
          </a:bodyPr>
          <a:lstStyle>
            <a:lvl1pPr marL="0" indent="0" algn="ctr">
              <a:buNone/>
              <a:defRPr sz="28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Text</a:t>
            </a:r>
          </a:p>
        </p:txBody>
      </p:sp>
      <p:sp>
        <p:nvSpPr>
          <p:cNvPr id="977" name="Title 4">
            <a:extLst>
              <a:ext uri="{FF2B5EF4-FFF2-40B4-BE49-F238E27FC236}">
                <a16:creationId xmlns:a16="http://schemas.microsoft.com/office/drawing/2014/main" id="{4BC48B71-308A-4524-BA00-A84FFB3AB9A2}"/>
              </a:ext>
            </a:extLst>
          </p:cNvPr>
          <p:cNvSpPr>
            <a:spLocks noGrp="1"/>
          </p:cNvSpPr>
          <p:nvPr>
            <p:ph type="title" hasCustomPrompt="1"/>
          </p:nvPr>
        </p:nvSpPr>
        <p:spPr>
          <a:xfrm>
            <a:off x="8532199" y="5040617"/>
            <a:ext cx="3327328" cy="685790"/>
          </a:xfrm>
          <a:prstGeom prst="rect">
            <a:avLst/>
          </a:prstGeom>
        </p:spPr>
        <p:txBody>
          <a:bodyPr>
            <a:normAutofit fontScale="90000"/>
          </a:bodyPr>
          <a:lstStyle>
            <a:lvl1pPr algn="l">
              <a:defRPr spc="0" baseline="0">
                <a:solidFill>
                  <a:schemeClr val="bg1"/>
                </a:solidFill>
              </a:defRPr>
            </a:lvl1pPr>
          </a:lstStyle>
          <a:p>
            <a:pPr>
              <a:lnSpc>
                <a:spcPct val="150000"/>
              </a:lnSpc>
            </a:pPr>
            <a:r>
              <a:rPr lang="en-US"/>
              <a:t>Text</a:t>
            </a:r>
          </a:p>
        </p:txBody>
      </p:sp>
    </p:spTree>
    <p:extLst>
      <p:ext uri="{BB962C8B-B14F-4D97-AF65-F5344CB8AC3E}">
        <p14:creationId xmlns:p14="http://schemas.microsoft.com/office/powerpoint/2010/main" val="1797420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Locations">
    <p:spTree>
      <p:nvGrpSpPr>
        <p:cNvPr id="1" name=""/>
        <p:cNvGrpSpPr/>
        <p:nvPr/>
      </p:nvGrpSpPr>
      <p:grpSpPr>
        <a:xfrm>
          <a:off x="0" y="0"/>
          <a:ext cx="0" cy="0"/>
          <a:chOff x="0" y="0"/>
          <a:chExt cx="0" cy="0"/>
        </a:xfrm>
      </p:grpSpPr>
      <p:sp>
        <p:nvSpPr>
          <p:cNvPr id="973" name="Rounded Rectangle 37">
            <a:extLst>
              <a:ext uri="{FF2B5EF4-FFF2-40B4-BE49-F238E27FC236}">
                <a16:creationId xmlns:a16="http://schemas.microsoft.com/office/drawing/2014/main" id="{299C283B-7129-48F0-95A3-94DC6DBD0BE1}"/>
              </a:ext>
              <a:ext uri="{C183D7F6-B498-43B3-948B-1728B52AA6E4}">
                <adec:decorative xmlns:adec="http://schemas.microsoft.com/office/drawing/2017/decorative" val="1"/>
              </a:ext>
            </a:extLst>
          </p:cNvPr>
          <p:cNvSpPr/>
          <p:nvPr userDrawn="1"/>
        </p:nvSpPr>
        <p:spPr>
          <a:xfrm>
            <a:off x="410399" y="426720"/>
            <a:ext cx="11402089" cy="5974080"/>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5" name="Text Placeholder 125">
            <a:extLst>
              <a:ext uri="{FF2B5EF4-FFF2-40B4-BE49-F238E27FC236}">
                <a16:creationId xmlns:a16="http://schemas.microsoft.com/office/drawing/2014/main" id="{9768840C-4C17-430E-8A75-5C03715FF3E6}"/>
              </a:ext>
            </a:extLst>
          </p:cNvPr>
          <p:cNvSpPr>
            <a:spLocks noGrp="1"/>
          </p:cNvSpPr>
          <p:nvPr>
            <p:ph type="body" sz="quarter" idx="22" hasCustomPrompt="1"/>
          </p:nvPr>
        </p:nvSpPr>
        <p:spPr>
          <a:xfrm>
            <a:off x="640863" y="1335879"/>
            <a:ext cx="10942968" cy="4302921"/>
          </a:xfrm>
          <a:prstGeom prst="rect">
            <a:avLst/>
          </a:prstGeom>
        </p:spPr>
        <p:txBody>
          <a:bodyPr>
            <a:noAutofit/>
          </a:bodyPr>
          <a:lstStyle>
            <a:lvl1pPr marL="0" indent="0" algn="ctr">
              <a:buNone/>
              <a:defRPr sz="6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Text</a:t>
            </a:r>
          </a:p>
        </p:txBody>
      </p:sp>
    </p:spTree>
    <p:extLst>
      <p:ext uri="{BB962C8B-B14F-4D97-AF65-F5344CB8AC3E}">
        <p14:creationId xmlns:p14="http://schemas.microsoft.com/office/powerpoint/2010/main" val="2910025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Locations">
    <p:spTree>
      <p:nvGrpSpPr>
        <p:cNvPr id="1" name=""/>
        <p:cNvGrpSpPr/>
        <p:nvPr/>
      </p:nvGrpSpPr>
      <p:grpSpPr>
        <a:xfrm>
          <a:off x="0" y="0"/>
          <a:ext cx="0" cy="0"/>
          <a:chOff x="0" y="0"/>
          <a:chExt cx="0" cy="0"/>
        </a:xfrm>
      </p:grpSpPr>
      <p:sp>
        <p:nvSpPr>
          <p:cNvPr id="973" name="Rounded Rectangle 37">
            <a:extLst>
              <a:ext uri="{FF2B5EF4-FFF2-40B4-BE49-F238E27FC236}">
                <a16:creationId xmlns:a16="http://schemas.microsoft.com/office/drawing/2014/main" id="{299C283B-7129-48F0-95A3-94DC6DBD0BE1}"/>
              </a:ext>
              <a:ext uri="{C183D7F6-B498-43B3-948B-1728B52AA6E4}">
                <adec:decorative xmlns:adec="http://schemas.microsoft.com/office/drawing/2017/decorative" val="1"/>
              </a:ext>
            </a:extLst>
          </p:cNvPr>
          <p:cNvSpPr/>
          <p:nvPr userDrawn="1"/>
        </p:nvSpPr>
        <p:spPr>
          <a:xfrm>
            <a:off x="410399" y="426720"/>
            <a:ext cx="11402089" cy="597408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5" name="Text Placeholder 125">
            <a:extLst>
              <a:ext uri="{FF2B5EF4-FFF2-40B4-BE49-F238E27FC236}">
                <a16:creationId xmlns:a16="http://schemas.microsoft.com/office/drawing/2014/main" id="{9768840C-4C17-430E-8A75-5C03715FF3E6}"/>
              </a:ext>
            </a:extLst>
          </p:cNvPr>
          <p:cNvSpPr>
            <a:spLocks noGrp="1"/>
          </p:cNvSpPr>
          <p:nvPr>
            <p:ph type="body" sz="quarter" idx="22" hasCustomPrompt="1"/>
          </p:nvPr>
        </p:nvSpPr>
        <p:spPr>
          <a:xfrm>
            <a:off x="640863" y="1335879"/>
            <a:ext cx="10942968" cy="569122"/>
          </a:xfrm>
          <a:prstGeom prst="rect">
            <a:avLst/>
          </a:prstGeom>
        </p:spPr>
        <p:txBody>
          <a:bodyPr>
            <a:noAutofit/>
          </a:bodyPr>
          <a:lstStyle>
            <a:lvl1pPr marL="0" indent="0" algn="ctr">
              <a:buNone/>
              <a:defRPr sz="32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Text</a:t>
            </a:r>
          </a:p>
        </p:txBody>
      </p:sp>
      <p:sp>
        <p:nvSpPr>
          <p:cNvPr id="4" name="Text Placeholder 125">
            <a:extLst>
              <a:ext uri="{FF2B5EF4-FFF2-40B4-BE49-F238E27FC236}">
                <a16:creationId xmlns:a16="http://schemas.microsoft.com/office/drawing/2014/main" id="{D063A84D-1ABA-44B8-A1EB-EEBA125ED992}"/>
              </a:ext>
            </a:extLst>
          </p:cNvPr>
          <p:cNvSpPr>
            <a:spLocks noGrp="1"/>
          </p:cNvSpPr>
          <p:nvPr>
            <p:ph type="body" sz="quarter" idx="23" hasCustomPrompt="1"/>
          </p:nvPr>
        </p:nvSpPr>
        <p:spPr>
          <a:xfrm>
            <a:off x="640861" y="1945478"/>
            <a:ext cx="10942968" cy="569122"/>
          </a:xfrm>
          <a:prstGeom prst="rect">
            <a:avLst/>
          </a:prstGeom>
        </p:spPr>
        <p:txBody>
          <a:bodyPr>
            <a:noAutofit/>
          </a:bodyPr>
          <a:lstStyle>
            <a:lvl1pPr marL="0" indent="0" algn="ctr">
              <a:lnSpc>
                <a:spcPct val="150000"/>
              </a:lnSpc>
              <a:buNone/>
              <a:defRPr sz="2800" b="0" i="0" cap="none"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spc="0" baseline="0"/>
              <a:t>yes</a:t>
            </a:r>
            <a:endParaRPr lang="en-US"/>
          </a:p>
        </p:txBody>
      </p:sp>
    </p:spTree>
    <p:extLst>
      <p:ext uri="{BB962C8B-B14F-4D97-AF65-F5344CB8AC3E}">
        <p14:creationId xmlns:p14="http://schemas.microsoft.com/office/powerpoint/2010/main" val="2364254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Levels infographic">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7A39C-B68D-BE22-3E83-82E2D48D427E}"/>
              </a:ext>
              <a:ext uri="{C183D7F6-B498-43B3-948B-1728B52AA6E4}">
                <adec:decorative xmlns:adec="http://schemas.microsoft.com/office/drawing/2017/decorative" val="1"/>
              </a:ext>
            </a:extLst>
          </p:cNvPr>
          <p:cNvSpPr/>
          <p:nvPr userDrawn="1"/>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99B978BA-25FE-48B1-BDB9-0DFD66A0801F}"/>
              </a:ext>
              <a:ext uri="{C183D7F6-B498-43B3-948B-1728B52AA6E4}">
                <adec:decorative xmlns:adec="http://schemas.microsoft.com/office/drawing/2017/decorative" val="1"/>
              </a:ext>
            </a:extLst>
          </p:cNvPr>
          <p:cNvCxnSpPr>
            <a:cxnSpLocks/>
          </p:cNvCxnSpPr>
          <p:nvPr userDrawn="1"/>
        </p:nvCxnSpPr>
        <p:spPr>
          <a:xfrm>
            <a:off x="836830" y="5562600"/>
            <a:ext cx="10365899"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B5BA447C-5757-44EF-9622-EFB9DC51FA6F}"/>
              </a:ext>
            </a:extLst>
          </p:cNvPr>
          <p:cNvSpPr>
            <a:spLocks noGrp="1"/>
          </p:cNvSpPr>
          <p:nvPr>
            <p:ph type="title" hasCustomPrompt="1"/>
          </p:nvPr>
        </p:nvSpPr>
        <p:spPr>
          <a:xfrm>
            <a:off x="836368" y="1063862"/>
            <a:ext cx="10365899" cy="3812938"/>
          </a:xfrm>
          <a:prstGeom prst="rect">
            <a:avLst/>
          </a:prstGeom>
        </p:spPr>
        <p:txBody>
          <a:bodyPr>
            <a:normAutofit fontScale="90000"/>
          </a:bodyPr>
          <a:lstStyle>
            <a:lvl1pPr algn="ctr">
              <a:defRPr spc="0" baseline="0">
                <a:solidFill>
                  <a:schemeClr val="bg1"/>
                </a:solidFill>
              </a:defRPr>
            </a:lvl1pPr>
          </a:lstStyle>
          <a:p>
            <a:pPr>
              <a:lnSpc>
                <a:spcPct val="150000"/>
              </a:lnSpc>
            </a:pPr>
            <a:r>
              <a:rPr lang="en-US"/>
              <a:t>Chart</a:t>
            </a:r>
          </a:p>
        </p:txBody>
      </p:sp>
    </p:spTree>
    <p:extLst>
      <p:ext uri="{BB962C8B-B14F-4D97-AF65-F5344CB8AC3E}">
        <p14:creationId xmlns:p14="http://schemas.microsoft.com/office/powerpoint/2010/main" val="573456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07444" y="6264276"/>
            <a:ext cx="2844800" cy="365125"/>
          </a:xfrm>
          <a:prstGeom prst="rect">
            <a:avLst/>
          </a:prstGeom>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0724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62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1218987" rtl="0" eaLnBrk="1" latinLnBrk="0" hangingPunct="1">
        <a:lnSpc>
          <a:spcPct val="85000"/>
        </a:lnSpc>
        <a:spcBef>
          <a:spcPts val="0"/>
        </a:spcBef>
        <a:spcAft>
          <a:spcPts val="600"/>
        </a:spcAft>
        <a:buNone/>
        <a:defRPr sz="5400" b="1" i="0" kern="1200" spc="100" baseline="0">
          <a:solidFill>
            <a:schemeClr val="accent4">
              <a:lumMod val="75000"/>
            </a:schemeClr>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75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75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75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4BA745-1217-4389-9C42-A8D3C103565E}"/>
              </a:ext>
            </a:extLst>
          </p:cNvPr>
          <p:cNvPicPr>
            <a:picLocks noChangeAspect="1"/>
          </p:cNvPicPr>
          <p:nvPr/>
        </p:nvPicPr>
        <p:blipFill>
          <a:blip r:embed="rId2"/>
          <a:srcRect/>
          <a:stretch/>
        </p:blipFill>
        <p:spPr>
          <a:xfrm>
            <a:off x="1589" y="-167425"/>
            <a:ext cx="12188823" cy="7212169"/>
          </a:xfrm>
          <a:prstGeom prst="rect">
            <a:avLst/>
          </a:prstGeom>
        </p:spPr>
      </p:pic>
      <p:sp>
        <p:nvSpPr>
          <p:cNvPr id="2" name="TextBox 1">
            <a:extLst>
              <a:ext uri="{FF2B5EF4-FFF2-40B4-BE49-F238E27FC236}">
                <a16:creationId xmlns:a16="http://schemas.microsoft.com/office/drawing/2014/main" id="{A3BC4A30-F213-0D80-6D09-A6F69ED14913}"/>
              </a:ext>
            </a:extLst>
          </p:cNvPr>
          <p:cNvSpPr txBox="1"/>
          <p:nvPr/>
        </p:nvSpPr>
        <p:spPr>
          <a:xfrm>
            <a:off x="2493818" y="4845132"/>
            <a:ext cx="7089569" cy="1754326"/>
          </a:xfrm>
          <a:prstGeom prst="rect">
            <a:avLst/>
          </a:prstGeom>
          <a:noFill/>
        </p:spPr>
        <p:txBody>
          <a:bodyPr wrap="square" rtlCol="0">
            <a:spAutoFit/>
          </a:bodyPr>
          <a:lstStyle/>
          <a:p>
            <a:pPr algn="ctr"/>
            <a:r>
              <a:rPr lang="en-US" sz="5400" dirty="0">
                <a:ln>
                  <a:solidFill>
                    <a:sysClr val="windowText" lastClr="000000"/>
                  </a:solidFill>
                </a:ln>
                <a:solidFill>
                  <a:srgbClr val="FFFF00"/>
                </a:solidFill>
                <a:latin typeface="ADLaM Display" panose="02010000000000000000" pitchFamily="2" charset="0"/>
                <a:ea typeface="ADLaM Display" panose="02010000000000000000" pitchFamily="2" charset="0"/>
                <a:cs typeface="ADLaM Display" panose="02010000000000000000" pitchFamily="2" charset="0"/>
              </a:rPr>
              <a:t>Third Missionary Journey</a:t>
            </a:r>
          </a:p>
        </p:txBody>
      </p:sp>
    </p:spTree>
    <p:extLst>
      <p:ext uri="{BB962C8B-B14F-4D97-AF65-F5344CB8AC3E}">
        <p14:creationId xmlns:p14="http://schemas.microsoft.com/office/powerpoint/2010/main" val="3567145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36EF8-CD85-1C9D-D5E2-EDB139B567F6}"/>
              </a:ext>
            </a:extLst>
          </p:cNvPr>
          <p:cNvSpPr>
            <a:spLocks noGrp="1"/>
          </p:cNvSpPr>
          <p:nvPr>
            <p:ph type="title"/>
          </p:nvPr>
        </p:nvSpPr>
        <p:spPr/>
        <p:txBody>
          <a:bodyPr/>
          <a:lstStyle/>
          <a:p>
            <a:pPr algn="l"/>
            <a:r>
              <a:rPr lang="en-US" dirty="0"/>
              <a:t>Listen for mayhem.</a:t>
            </a:r>
          </a:p>
        </p:txBody>
      </p:sp>
      <p:sp>
        <p:nvSpPr>
          <p:cNvPr id="3" name="Content Placeholder 2">
            <a:extLst>
              <a:ext uri="{FF2B5EF4-FFF2-40B4-BE49-F238E27FC236}">
                <a16:creationId xmlns:a16="http://schemas.microsoft.com/office/drawing/2014/main" id="{610BA7FD-F838-EDA0-D1CF-56FCE1FCA784}"/>
              </a:ext>
            </a:extLst>
          </p:cNvPr>
          <p:cNvSpPr>
            <a:spLocks noGrp="1"/>
          </p:cNvSpPr>
          <p:nvPr>
            <p:ph idx="1"/>
          </p:nvPr>
        </p:nvSpPr>
        <p:spPr>
          <a:xfrm>
            <a:off x="1298776" y="1871923"/>
            <a:ext cx="9594448" cy="4351338"/>
          </a:xfrm>
        </p:spPr>
        <p:txBody>
          <a:bodyPr/>
          <a:lstStyle/>
          <a:p>
            <a:pPr marL="0" indent="0" algn="ctr">
              <a:buNone/>
            </a:pPr>
            <a:r>
              <a:rPr lang="en-US" dirty="0"/>
              <a:t>2 Corinthians 11:24-28 (NIV)   Five times I received from the Jews the forty lashes minus one. 25  Three times I was beaten with rods, once I was stoned, three times I was shipwrecked, I spent a night and a day in the open sea, 26  I have been constantly on </a:t>
            </a:r>
          </a:p>
        </p:txBody>
      </p:sp>
    </p:spTree>
    <p:extLst>
      <p:ext uri="{BB962C8B-B14F-4D97-AF65-F5344CB8AC3E}">
        <p14:creationId xmlns:p14="http://schemas.microsoft.com/office/powerpoint/2010/main" val="407695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1F959-3965-9E8E-4215-8966CEC0C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5B20DA-DAFD-8EBF-A996-DFF20A385FD1}"/>
              </a:ext>
            </a:extLst>
          </p:cNvPr>
          <p:cNvSpPr>
            <a:spLocks noGrp="1"/>
          </p:cNvSpPr>
          <p:nvPr>
            <p:ph type="title"/>
          </p:nvPr>
        </p:nvSpPr>
        <p:spPr/>
        <p:txBody>
          <a:bodyPr/>
          <a:lstStyle/>
          <a:p>
            <a:pPr algn="l"/>
            <a:r>
              <a:rPr lang="en-US" dirty="0"/>
              <a:t>Listen for mayhem.</a:t>
            </a:r>
          </a:p>
        </p:txBody>
      </p:sp>
      <p:sp>
        <p:nvSpPr>
          <p:cNvPr id="3" name="Content Placeholder 2">
            <a:extLst>
              <a:ext uri="{FF2B5EF4-FFF2-40B4-BE49-F238E27FC236}">
                <a16:creationId xmlns:a16="http://schemas.microsoft.com/office/drawing/2014/main" id="{E91AD8CA-5727-C8CC-2AB2-209857545212}"/>
              </a:ext>
            </a:extLst>
          </p:cNvPr>
          <p:cNvSpPr>
            <a:spLocks noGrp="1"/>
          </p:cNvSpPr>
          <p:nvPr>
            <p:ph idx="1"/>
          </p:nvPr>
        </p:nvSpPr>
        <p:spPr>
          <a:xfrm>
            <a:off x="1298776" y="1871923"/>
            <a:ext cx="9594448" cy="4351338"/>
          </a:xfrm>
        </p:spPr>
        <p:txBody>
          <a:bodyPr/>
          <a:lstStyle/>
          <a:p>
            <a:pPr marL="0" indent="0" algn="ctr">
              <a:buNone/>
            </a:pPr>
            <a:r>
              <a:rPr lang="en-US" dirty="0"/>
              <a:t>the move. I have been in danger from rivers, in danger from bandits, in danger from my own countrymen, in danger from Gentiles; in danger in the city, in danger in the country, in danger at sea; and in danger from false brothers. 27  I have labored and </a:t>
            </a:r>
          </a:p>
        </p:txBody>
      </p:sp>
    </p:spTree>
    <p:extLst>
      <p:ext uri="{BB962C8B-B14F-4D97-AF65-F5344CB8AC3E}">
        <p14:creationId xmlns:p14="http://schemas.microsoft.com/office/powerpoint/2010/main" val="1398805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9A2DD-9A68-3676-7A46-BAC2DA464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6FD61-061E-C091-C655-247ADE48778A}"/>
              </a:ext>
            </a:extLst>
          </p:cNvPr>
          <p:cNvSpPr>
            <a:spLocks noGrp="1"/>
          </p:cNvSpPr>
          <p:nvPr>
            <p:ph type="title"/>
          </p:nvPr>
        </p:nvSpPr>
        <p:spPr/>
        <p:txBody>
          <a:bodyPr/>
          <a:lstStyle/>
          <a:p>
            <a:pPr algn="l"/>
            <a:r>
              <a:rPr lang="en-US" dirty="0"/>
              <a:t>Listen for mayhem.</a:t>
            </a:r>
          </a:p>
        </p:txBody>
      </p:sp>
      <p:sp>
        <p:nvSpPr>
          <p:cNvPr id="3" name="Content Placeholder 2">
            <a:extLst>
              <a:ext uri="{FF2B5EF4-FFF2-40B4-BE49-F238E27FC236}">
                <a16:creationId xmlns:a16="http://schemas.microsoft.com/office/drawing/2014/main" id="{01E80DAC-24F6-2454-F5D7-AF90A6F63A80}"/>
              </a:ext>
            </a:extLst>
          </p:cNvPr>
          <p:cNvSpPr>
            <a:spLocks noGrp="1"/>
          </p:cNvSpPr>
          <p:nvPr>
            <p:ph idx="1"/>
          </p:nvPr>
        </p:nvSpPr>
        <p:spPr>
          <a:xfrm>
            <a:off x="1615874" y="1860348"/>
            <a:ext cx="8960252" cy="4351338"/>
          </a:xfrm>
        </p:spPr>
        <p:txBody>
          <a:bodyPr/>
          <a:lstStyle/>
          <a:p>
            <a:pPr marL="0" indent="0" algn="ctr">
              <a:buNone/>
            </a:pPr>
            <a:r>
              <a:rPr lang="en-US" dirty="0"/>
              <a:t>toiled and have often gone without sleep; I have known hunger and thirst and have often gone without food; I have been cold and naked. 28  Besides everything else, I face daily the pressure of my concern for all the churches.</a:t>
            </a:r>
          </a:p>
        </p:txBody>
      </p:sp>
      <p:pic>
        <p:nvPicPr>
          <p:cNvPr id="4" name="Picture 3">
            <a:extLst>
              <a:ext uri="{FF2B5EF4-FFF2-40B4-BE49-F238E27FC236}">
                <a16:creationId xmlns:a16="http://schemas.microsoft.com/office/drawing/2014/main" id="{A3DD9942-483C-EEB6-299A-B118F4C2236A}"/>
              </a:ext>
            </a:extLst>
          </p:cNvPr>
          <p:cNvPicPr>
            <a:picLocks noChangeAspect="1"/>
          </p:cNvPicPr>
          <p:nvPr/>
        </p:nvPicPr>
        <p:blipFill>
          <a:blip r:embed="rId2"/>
          <a:stretch>
            <a:fillRect/>
          </a:stretch>
        </p:blipFill>
        <p:spPr>
          <a:xfrm>
            <a:off x="4788836" y="5324678"/>
            <a:ext cx="2040228" cy="3523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2981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D04A-27A7-B56A-094A-210BF26CFD20}"/>
              </a:ext>
            </a:extLst>
          </p:cNvPr>
          <p:cNvSpPr>
            <a:spLocks noGrp="1"/>
          </p:cNvSpPr>
          <p:nvPr>
            <p:ph type="title"/>
          </p:nvPr>
        </p:nvSpPr>
        <p:spPr/>
        <p:txBody>
          <a:bodyPr/>
          <a:lstStyle/>
          <a:p>
            <a:r>
              <a:rPr lang="en-US" dirty="0"/>
              <a:t>Arrest – Imprisonment – Death </a:t>
            </a:r>
          </a:p>
        </p:txBody>
      </p:sp>
      <p:sp>
        <p:nvSpPr>
          <p:cNvPr id="3" name="Content Placeholder 2">
            <a:extLst>
              <a:ext uri="{FF2B5EF4-FFF2-40B4-BE49-F238E27FC236}">
                <a16:creationId xmlns:a16="http://schemas.microsoft.com/office/drawing/2014/main" id="{0A642B8C-42A7-96FA-5C84-F46DFF369FBF}"/>
              </a:ext>
            </a:extLst>
          </p:cNvPr>
          <p:cNvSpPr>
            <a:spLocks noGrp="1"/>
          </p:cNvSpPr>
          <p:nvPr>
            <p:ph idx="1"/>
          </p:nvPr>
        </p:nvSpPr>
        <p:spPr/>
        <p:txBody>
          <a:bodyPr/>
          <a:lstStyle/>
          <a:p>
            <a:pPr marL="0" indent="0">
              <a:buNone/>
            </a:pPr>
            <a:r>
              <a:rPr lang="en-US" dirty="0"/>
              <a:t>Look in your Bibles – 2 Cor. 11:24 – 28</a:t>
            </a:r>
          </a:p>
          <a:p>
            <a:pPr marL="0" indent="0">
              <a:buNone/>
            </a:pPr>
            <a:r>
              <a:rPr lang="en-US" dirty="0"/>
              <a:t>_______ 1. How many times beaten with rods?</a:t>
            </a:r>
          </a:p>
          <a:p>
            <a:pPr marL="0" indent="0">
              <a:buNone/>
            </a:pPr>
            <a:r>
              <a:rPr lang="en-US" dirty="0"/>
              <a:t>_______ 2. When Paul was attacked, left for dead.</a:t>
            </a:r>
          </a:p>
          <a:p>
            <a:pPr marL="0" indent="0">
              <a:buNone/>
            </a:pPr>
            <a:r>
              <a:rPr lang="en-US" dirty="0"/>
              <a:t>_______ 3. How many lashes, 5 times?</a:t>
            </a:r>
          </a:p>
          <a:p>
            <a:pPr marL="0" indent="0">
              <a:buNone/>
            </a:pPr>
            <a:r>
              <a:rPr lang="en-US" dirty="0"/>
              <a:t>_______ 4. What else happened 3 times?</a:t>
            </a:r>
          </a:p>
          <a:p>
            <a:pPr marL="0" indent="0">
              <a:buNone/>
            </a:pPr>
            <a:r>
              <a:rPr lang="en-US" dirty="0"/>
              <a:t>_______ 5. What did he go without? </a:t>
            </a:r>
          </a:p>
        </p:txBody>
      </p:sp>
      <p:sp>
        <p:nvSpPr>
          <p:cNvPr id="4" name="TextBox 3">
            <a:extLst>
              <a:ext uri="{FF2B5EF4-FFF2-40B4-BE49-F238E27FC236}">
                <a16:creationId xmlns:a16="http://schemas.microsoft.com/office/drawing/2014/main" id="{E28C0A1F-8FAD-AD28-7A22-8785F387D5F6}"/>
              </a:ext>
            </a:extLst>
          </p:cNvPr>
          <p:cNvSpPr txBox="1"/>
          <p:nvPr/>
        </p:nvSpPr>
        <p:spPr>
          <a:xfrm>
            <a:off x="1307939" y="2326511"/>
            <a:ext cx="1180618" cy="646331"/>
          </a:xfrm>
          <a:prstGeom prst="rect">
            <a:avLst/>
          </a:prstGeom>
          <a:noFill/>
        </p:spPr>
        <p:txBody>
          <a:bodyPr wrap="square" rtlCol="0">
            <a:spAutoFit/>
          </a:bodyPr>
          <a:lstStyle/>
          <a:p>
            <a:pPr algn="ctr"/>
            <a:r>
              <a:rPr lang="en-US" sz="3600" dirty="0">
                <a:solidFill>
                  <a:srgbClr val="C00000"/>
                </a:solidFill>
              </a:rPr>
              <a:t>3</a:t>
            </a:r>
          </a:p>
        </p:txBody>
      </p:sp>
      <p:sp>
        <p:nvSpPr>
          <p:cNvPr id="5" name="TextBox 4">
            <a:extLst>
              <a:ext uri="{FF2B5EF4-FFF2-40B4-BE49-F238E27FC236}">
                <a16:creationId xmlns:a16="http://schemas.microsoft.com/office/drawing/2014/main" id="{FDB7DF19-8178-3D74-293E-D5723A4FE2CC}"/>
              </a:ext>
            </a:extLst>
          </p:cNvPr>
          <p:cNvSpPr txBox="1"/>
          <p:nvPr/>
        </p:nvSpPr>
        <p:spPr>
          <a:xfrm>
            <a:off x="1122261" y="2972842"/>
            <a:ext cx="1551973" cy="646331"/>
          </a:xfrm>
          <a:prstGeom prst="rect">
            <a:avLst/>
          </a:prstGeom>
          <a:noFill/>
        </p:spPr>
        <p:txBody>
          <a:bodyPr wrap="square" rtlCol="0">
            <a:spAutoFit/>
          </a:bodyPr>
          <a:lstStyle/>
          <a:p>
            <a:pPr algn="ctr"/>
            <a:r>
              <a:rPr lang="en-US" sz="3600" dirty="0">
                <a:solidFill>
                  <a:srgbClr val="C00000"/>
                </a:solidFill>
              </a:rPr>
              <a:t>stoned</a:t>
            </a:r>
          </a:p>
        </p:txBody>
      </p:sp>
      <p:sp>
        <p:nvSpPr>
          <p:cNvPr id="6" name="TextBox 5">
            <a:extLst>
              <a:ext uri="{FF2B5EF4-FFF2-40B4-BE49-F238E27FC236}">
                <a16:creationId xmlns:a16="http://schemas.microsoft.com/office/drawing/2014/main" id="{DDD56EF2-753D-788B-5A01-F5B957AACD9F}"/>
              </a:ext>
            </a:extLst>
          </p:cNvPr>
          <p:cNvSpPr txBox="1"/>
          <p:nvPr/>
        </p:nvSpPr>
        <p:spPr>
          <a:xfrm>
            <a:off x="1307939" y="3561452"/>
            <a:ext cx="1180618" cy="646331"/>
          </a:xfrm>
          <a:prstGeom prst="rect">
            <a:avLst/>
          </a:prstGeom>
          <a:noFill/>
        </p:spPr>
        <p:txBody>
          <a:bodyPr wrap="square" rtlCol="0">
            <a:spAutoFit/>
          </a:bodyPr>
          <a:lstStyle/>
          <a:p>
            <a:pPr algn="ctr"/>
            <a:r>
              <a:rPr lang="en-US" sz="3600" dirty="0">
                <a:solidFill>
                  <a:srgbClr val="C00000"/>
                </a:solidFill>
              </a:rPr>
              <a:t>39</a:t>
            </a:r>
          </a:p>
        </p:txBody>
      </p:sp>
      <p:sp>
        <p:nvSpPr>
          <p:cNvPr id="7" name="TextBox 6">
            <a:extLst>
              <a:ext uri="{FF2B5EF4-FFF2-40B4-BE49-F238E27FC236}">
                <a16:creationId xmlns:a16="http://schemas.microsoft.com/office/drawing/2014/main" id="{A4E7C835-2DB2-FBCF-B440-0B422036F7EA}"/>
              </a:ext>
            </a:extLst>
          </p:cNvPr>
          <p:cNvSpPr txBox="1"/>
          <p:nvPr/>
        </p:nvSpPr>
        <p:spPr>
          <a:xfrm>
            <a:off x="684835" y="4227537"/>
            <a:ext cx="2108522" cy="646331"/>
          </a:xfrm>
          <a:prstGeom prst="rect">
            <a:avLst/>
          </a:prstGeom>
          <a:noFill/>
        </p:spPr>
        <p:txBody>
          <a:bodyPr wrap="square" rtlCol="0">
            <a:spAutoFit/>
          </a:bodyPr>
          <a:lstStyle/>
          <a:p>
            <a:pPr algn="ctr"/>
            <a:r>
              <a:rPr lang="en-US" sz="3600" dirty="0">
                <a:solidFill>
                  <a:srgbClr val="C00000"/>
                </a:solidFill>
              </a:rPr>
              <a:t>shipwreck</a:t>
            </a:r>
          </a:p>
        </p:txBody>
      </p:sp>
      <p:sp>
        <p:nvSpPr>
          <p:cNvPr id="8" name="TextBox 7">
            <a:extLst>
              <a:ext uri="{FF2B5EF4-FFF2-40B4-BE49-F238E27FC236}">
                <a16:creationId xmlns:a16="http://schemas.microsoft.com/office/drawing/2014/main" id="{40E06CDE-5741-7296-DB65-F026629CCFBF}"/>
              </a:ext>
            </a:extLst>
          </p:cNvPr>
          <p:cNvSpPr txBox="1"/>
          <p:nvPr/>
        </p:nvSpPr>
        <p:spPr>
          <a:xfrm>
            <a:off x="1022430" y="4834360"/>
            <a:ext cx="1618527" cy="1754326"/>
          </a:xfrm>
          <a:prstGeom prst="rect">
            <a:avLst/>
          </a:prstGeom>
          <a:noFill/>
        </p:spPr>
        <p:txBody>
          <a:bodyPr wrap="square" rtlCol="0">
            <a:spAutoFit/>
          </a:bodyPr>
          <a:lstStyle/>
          <a:p>
            <a:pPr algn="ctr"/>
            <a:r>
              <a:rPr lang="en-US" sz="3600" dirty="0">
                <a:solidFill>
                  <a:srgbClr val="C00000"/>
                </a:solidFill>
              </a:rPr>
              <a:t>food</a:t>
            </a:r>
            <a:br>
              <a:rPr lang="en-US" sz="3600" dirty="0">
                <a:solidFill>
                  <a:srgbClr val="C00000"/>
                </a:solidFill>
              </a:rPr>
            </a:br>
            <a:r>
              <a:rPr lang="en-US" sz="3600" dirty="0">
                <a:solidFill>
                  <a:srgbClr val="C00000"/>
                </a:solidFill>
              </a:rPr>
              <a:t>sleep</a:t>
            </a:r>
            <a:br>
              <a:rPr lang="en-US" sz="3600" dirty="0">
                <a:solidFill>
                  <a:srgbClr val="C00000"/>
                </a:solidFill>
              </a:rPr>
            </a:br>
            <a:r>
              <a:rPr lang="en-US" sz="3600" dirty="0">
                <a:solidFill>
                  <a:srgbClr val="C00000"/>
                </a:solidFill>
              </a:rPr>
              <a:t>clothes</a:t>
            </a:r>
          </a:p>
        </p:txBody>
      </p:sp>
    </p:spTree>
    <p:extLst>
      <p:ext uri="{BB962C8B-B14F-4D97-AF65-F5344CB8AC3E}">
        <p14:creationId xmlns:p14="http://schemas.microsoft.com/office/powerpoint/2010/main" val="186442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3698-5C3B-8D87-6901-7BC19C949CC0}"/>
              </a:ext>
            </a:extLst>
          </p:cNvPr>
          <p:cNvSpPr>
            <a:spLocks noGrp="1"/>
          </p:cNvSpPr>
          <p:nvPr>
            <p:ph type="title"/>
          </p:nvPr>
        </p:nvSpPr>
        <p:spPr/>
        <p:txBody>
          <a:bodyPr/>
          <a:lstStyle/>
          <a:p>
            <a:r>
              <a:rPr lang="en-US" dirty="0"/>
              <a:t>Arrest – Imprisonment – Death </a:t>
            </a:r>
          </a:p>
        </p:txBody>
      </p:sp>
      <p:sp>
        <p:nvSpPr>
          <p:cNvPr id="3" name="Content Placeholder 2">
            <a:extLst>
              <a:ext uri="{FF2B5EF4-FFF2-40B4-BE49-F238E27FC236}">
                <a16:creationId xmlns:a16="http://schemas.microsoft.com/office/drawing/2014/main" id="{038D815F-353E-A82D-D726-390AE9D6A6CB}"/>
              </a:ext>
            </a:extLst>
          </p:cNvPr>
          <p:cNvSpPr>
            <a:spLocks noGrp="1"/>
          </p:cNvSpPr>
          <p:nvPr>
            <p:ph idx="1"/>
          </p:nvPr>
        </p:nvSpPr>
        <p:spPr/>
        <p:txBody>
          <a:bodyPr>
            <a:normAutofit/>
          </a:bodyPr>
          <a:lstStyle/>
          <a:p>
            <a:r>
              <a:rPr lang="en-US" dirty="0"/>
              <a:t>Which </a:t>
            </a:r>
            <a:r>
              <a:rPr lang="en-US" sz="3900" dirty="0"/>
              <a:t>of the hardships Paul lists do you think would be the hardest to bear?  Why?</a:t>
            </a:r>
          </a:p>
          <a:p>
            <a:r>
              <a:rPr lang="en-US" sz="3900" dirty="0"/>
              <a:t>What can we learn about suffering from Paul? </a:t>
            </a:r>
          </a:p>
          <a:p>
            <a:r>
              <a:rPr lang="en-US" sz="3900" dirty="0"/>
              <a:t>Paul’s list of sufferings is extensive. How might reading about his experiences change our perspective </a:t>
            </a:r>
            <a:r>
              <a:rPr lang="en-US" dirty="0"/>
              <a:t>on our own struggles?</a:t>
            </a:r>
          </a:p>
        </p:txBody>
      </p:sp>
    </p:spTree>
    <p:extLst>
      <p:ext uri="{BB962C8B-B14F-4D97-AF65-F5344CB8AC3E}">
        <p14:creationId xmlns:p14="http://schemas.microsoft.com/office/powerpoint/2010/main" val="189570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4DBB-F082-E122-330B-8B9F9CE3A46F}"/>
              </a:ext>
            </a:extLst>
          </p:cNvPr>
          <p:cNvSpPr>
            <a:spLocks noGrp="1"/>
          </p:cNvSpPr>
          <p:nvPr>
            <p:ph type="title"/>
          </p:nvPr>
        </p:nvSpPr>
        <p:spPr/>
        <p:txBody>
          <a:bodyPr/>
          <a:lstStyle/>
          <a:p>
            <a:r>
              <a:rPr lang="en-US" dirty="0"/>
              <a:t>Arrest – Imprisonment – Death </a:t>
            </a:r>
          </a:p>
        </p:txBody>
      </p:sp>
      <p:sp>
        <p:nvSpPr>
          <p:cNvPr id="3" name="Content Placeholder 2">
            <a:extLst>
              <a:ext uri="{FF2B5EF4-FFF2-40B4-BE49-F238E27FC236}">
                <a16:creationId xmlns:a16="http://schemas.microsoft.com/office/drawing/2014/main" id="{81BC8DFE-64F3-2678-14C0-D17EA8BE901D}"/>
              </a:ext>
            </a:extLst>
          </p:cNvPr>
          <p:cNvSpPr>
            <a:spLocks noGrp="1"/>
          </p:cNvSpPr>
          <p:nvPr>
            <p:ph idx="1"/>
          </p:nvPr>
        </p:nvSpPr>
        <p:spPr/>
        <p:txBody>
          <a:bodyPr/>
          <a:lstStyle/>
          <a:p>
            <a:r>
              <a:rPr lang="en-US" dirty="0"/>
              <a:t>How can we develop a mindset that sees challenges as opportunities to grow in faith?</a:t>
            </a:r>
          </a:p>
          <a:p>
            <a:r>
              <a:rPr lang="en-US" dirty="0"/>
              <a:t>Consider once again </a:t>
            </a:r>
            <a:br>
              <a:rPr lang="en-US" dirty="0"/>
            </a:br>
            <a:r>
              <a:rPr lang="en-US" dirty="0"/>
              <a:t>reviewing </a:t>
            </a:r>
            <a:r>
              <a:rPr lang="en-US" i="1" dirty="0"/>
              <a:t>101 Reasons </a:t>
            </a:r>
            <a:br>
              <a:rPr lang="en-US" i="1" dirty="0"/>
            </a:br>
            <a:r>
              <a:rPr lang="en-US" i="1" dirty="0"/>
              <a:t>to Praise God</a:t>
            </a:r>
          </a:p>
        </p:txBody>
      </p:sp>
      <p:pic>
        <p:nvPicPr>
          <p:cNvPr id="6" name="Picture 5" descr="A qr code with a book and a cross&#10;&#10;Description automatically generated">
            <a:extLst>
              <a:ext uri="{FF2B5EF4-FFF2-40B4-BE49-F238E27FC236}">
                <a16:creationId xmlns:a16="http://schemas.microsoft.com/office/drawing/2014/main" id="{FA62BEB5-5447-07DC-5DAE-EBC429220056}"/>
              </a:ext>
            </a:extLst>
          </p:cNvPr>
          <p:cNvPicPr>
            <a:picLocks noChangeAspect="1"/>
          </p:cNvPicPr>
          <p:nvPr/>
        </p:nvPicPr>
        <p:blipFill>
          <a:blip r:embed="rId2"/>
          <a:stretch>
            <a:fillRect/>
          </a:stretch>
        </p:blipFill>
        <p:spPr>
          <a:xfrm>
            <a:off x="6433904" y="1351062"/>
            <a:ext cx="4580674" cy="4663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338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A4C66-6679-4315-B40C-8776805B8815}"/>
              </a:ext>
            </a:extLst>
          </p:cNvPr>
          <p:cNvSpPr>
            <a:spLocks noGrp="1"/>
          </p:cNvSpPr>
          <p:nvPr>
            <p:ph type="title"/>
          </p:nvPr>
        </p:nvSpPr>
        <p:spPr>
          <a:xfrm>
            <a:off x="914400" y="1981200"/>
            <a:ext cx="10363200" cy="2895600"/>
          </a:xfrm>
        </p:spPr>
        <p:txBody>
          <a:bodyPr>
            <a:normAutofit/>
          </a:bodyPr>
          <a:lstStyle/>
          <a:p>
            <a:pPr marL="228600">
              <a:lnSpc>
                <a:spcPct val="100000"/>
              </a:lnSpc>
              <a:spcAft>
                <a:spcPts val="0"/>
              </a:spcAft>
            </a:pPr>
            <a:r>
              <a:rPr lang="en-US" dirty="0"/>
              <a:t>3. PAUL </a:t>
            </a:r>
            <a:r>
              <a:rPr lang="en-US" dirty="0">
                <a:solidFill>
                  <a:srgbClr val="FFFF00"/>
                </a:solidFill>
              </a:rPr>
              <a:t>FINISHES</a:t>
            </a:r>
            <a:r>
              <a:rPr lang="en-US" dirty="0"/>
              <a:t> HIS </a:t>
            </a:r>
            <a:r>
              <a:rPr lang="en-US" dirty="0">
                <a:solidFill>
                  <a:srgbClr val="FFFF00"/>
                </a:solidFill>
              </a:rPr>
              <a:t>EARTHLY</a:t>
            </a:r>
            <a:r>
              <a:rPr lang="en-US" dirty="0"/>
              <a:t> </a:t>
            </a:r>
            <a:r>
              <a:rPr lang="en-US" dirty="0">
                <a:solidFill>
                  <a:srgbClr val="FFFF00"/>
                </a:solidFill>
              </a:rPr>
              <a:t>JOURNEY</a:t>
            </a:r>
            <a:r>
              <a:rPr lang="en-US" dirty="0"/>
              <a:t>.</a:t>
            </a:r>
          </a:p>
        </p:txBody>
      </p:sp>
    </p:spTree>
    <p:extLst>
      <p:ext uri="{BB962C8B-B14F-4D97-AF65-F5344CB8AC3E}">
        <p14:creationId xmlns:p14="http://schemas.microsoft.com/office/powerpoint/2010/main" val="142746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1440-F03E-A7F4-1C55-1AA5E0629A17}"/>
              </a:ext>
            </a:extLst>
          </p:cNvPr>
          <p:cNvSpPr>
            <a:spLocks noGrp="1"/>
          </p:cNvSpPr>
          <p:nvPr>
            <p:ph type="title"/>
          </p:nvPr>
        </p:nvSpPr>
        <p:spPr/>
        <p:txBody>
          <a:bodyPr/>
          <a:lstStyle/>
          <a:p>
            <a:pPr algn="l"/>
            <a:r>
              <a:rPr lang="en-US" dirty="0"/>
              <a:t>Listen for a sports analogy.</a:t>
            </a:r>
          </a:p>
        </p:txBody>
      </p:sp>
      <p:sp>
        <p:nvSpPr>
          <p:cNvPr id="3" name="Content Placeholder 2">
            <a:extLst>
              <a:ext uri="{FF2B5EF4-FFF2-40B4-BE49-F238E27FC236}">
                <a16:creationId xmlns:a16="http://schemas.microsoft.com/office/drawing/2014/main" id="{85FC20EF-32E1-63E8-AAC1-112C52B4AD3C}"/>
              </a:ext>
            </a:extLst>
          </p:cNvPr>
          <p:cNvSpPr>
            <a:spLocks noGrp="1"/>
          </p:cNvSpPr>
          <p:nvPr>
            <p:ph idx="1"/>
          </p:nvPr>
        </p:nvSpPr>
        <p:spPr>
          <a:xfrm>
            <a:off x="1469985" y="1976096"/>
            <a:ext cx="8749496" cy="4351338"/>
          </a:xfrm>
        </p:spPr>
        <p:txBody>
          <a:bodyPr/>
          <a:lstStyle/>
          <a:p>
            <a:pPr marL="0" indent="0" algn="ctr">
              <a:buNone/>
            </a:pPr>
            <a:r>
              <a:rPr lang="en-US" dirty="0"/>
              <a:t>2 Timothy 4:6-7 (NIV)  For I am already being poured out like a drink offering, and the time has come for my departure. 7  I have fought the good fight, I have finished the race, I have kept the faith.</a:t>
            </a:r>
          </a:p>
        </p:txBody>
      </p:sp>
      <p:pic>
        <p:nvPicPr>
          <p:cNvPr id="4" name="Picture 3">
            <a:extLst>
              <a:ext uri="{FF2B5EF4-FFF2-40B4-BE49-F238E27FC236}">
                <a16:creationId xmlns:a16="http://schemas.microsoft.com/office/drawing/2014/main" id="{444137F1-525D-A584-815E-F21AFDA80972}"/>
              </a:ext>
            </a:extLst>
          </p:cNvPr>
          <p:cNvPicPr>
            <a:picLocks noChangeAspect="1"/>
          </p:cNvPicPr>
          <p:nvPr/>
        </p:nvPicPr>
        <p:blipFill>
          <a:blip r:embed="rId2"/>
          <a:stretch>
            <a:fillRect/>
          </a:stretch>
        </p:blipFill>
        <p:spPr>
          <a:xfrm>
            <a:off x="4788836" y="5324678"/>
            <a:ext cx="2040228" cy="3523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790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F6F56E-1695-02F4-A903-4B09B53136D8}"/>
              </a:ext>
            </a:extLst>
          </p:cNvPr>
          <p:cNvSpPr>
            <a:spLocks noGrp="1"/>
          </p:cNvSpPr>
          <p:nvPr>
            <p:ph type="title"/>
          </p:nvPr>
        </p:nvSpPr>
        <p:spPr/>
        <p:txBody>
          <a:bodyPr/>
          <a:lstStyle/>
          <a:p>
            <a:r>
              <a:rPr lang="en-US" dirty="0"/>
              <a:t>Arrest – Imprisonment – Death </a:t>
            </a:r>
          </a:p>
        </p:txBody>
      </p:sp>
      <p:sp>
        <p:nvSpPr>
          <p:cNvPr id="7" name="Content Placeholder 6">
            <a:extLst>
              <a:ext uri="{FF2B5EF4-FFF2-40B4-BE49-F238E27FC236}">
                <a16:creationId xmlns:a16="http://schemas.microsoft.com/office/drawing/2014/main" id="{07A397C5-2609-C330-34C6-B72A4CFA21EF}"/>
              </a:ext>
            </a:extLst>
          </p:cNvPr>
          <p:cNvSpPr>
            <a:spLocks noGrp="1"/>
          </p:cNvSpPr>
          <p:nvPr>
            <p:ph idx="1"/>
          </p:nvPr>
        </p:nvSpPr>
        <p:spPr/>
        <p:txBody>
          <a:bodyPr/>
          <a:lstStyle/>
          <a:p>
            <a:r>
              <a:rPr lang="en-US" dirty="0"/>
              <a:t>Paul described living his life as a “good fight.  How can we discern what is worth “fighting for” in our own lives and faith?</a:t>
            </a:r>
          </a:p>
          <a:p>
            <a:r>
              <a:rPr lang="en-US" dirty="0"/>
              <a:t>Paul speaks about finishing the race. What does it mean to “finish well” in the Christian life?</a:t>
            </a:r>
          </a:p>
        </p:txBody>
      </p:sp>
    </p:spTree>
    <p:extLst>
      <p:ext uri="{BB962C8B-B14F-4D97-AF65-F5344CB8AC3E}">
        <p14:creationId xmlns:p14="http://schemas.microsoft.com/office/powerpoint/2010/main" val="72838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4FD1-0D0C-C0C8-9434-3F1F9F665019}"/>
              </a:ext>
            </a:extLst>
          </p:cNvPr>
          <p:cNvSpPr>
            <a:spLocks noGrp="1"/>
          </p:cNvSpPr>
          <p:nvPr>
            <p:ph type="title"/>
          </p:nvPr>
        </p:nvSpPr>
        <p:spPr/>
        <p:txBody>
          <a:bodyPr/>
          <a:lstStyle/>
          <a:p>
            <a:r>
              <a:rPr lang="en-US" dirty="0"/>
              <a:t>Arrest – Imprisonment – Death </a:t>
            </a:r>
          </a:p>
        </p:txBody>
      </p:sp>
      <p:sp>
        <p:nvSpPr>
          <p:cNvPr id="3" name="Content Placeholder 2">
            <a:extLst>
              <a:ext uri="{FF2B5EF4-FFF2-40B4-BE49-F238E27FC236}">
                <a16:creationId xmlns:a16="http://schemas.microsoft.com/office/drawing/2014/main" id="{D64F0525-8BCA-900A-507A-073BBC8CD4B9}"/>
              </a:ext>
            </a:extLst>
          </p:cNvPr>
          <p:cNvSpPr>
            <a:spLocks noGrp="1"/>
          </p:cNvSpPr>
          <p:nvPr>
            <p:ph idx="1"/>
          </p:nvPr>
        </p:nvSpPr>
        <p:spPr/>
        <p:txBody>
          <a:bodyPr/>
          <a:lstStyle/>
          <a:p>
            <a:r>
              <a:rPr lang="en-US" dirty="0"/>
              <a:t>If you were to evaluate life’s spiritual journey as a race, what stages might we liken to portions of a running race in the Olympics … say a long relay race?</a:t>
            </a:r>
          </a:p>
          <a:p>
            <a:r>
              <a:rPr lang="en-US" dirty="0"/>
              <a:t>Who are some people we can mentor, encourage, or support to continue the “race” after us?</a:t>
            </a:r>
          </a:p>
        </p:txBody>
      </p:sp>
    </p:spTree>
    <p:extLst>
      <p:ext uri="{BB962C8B-B14F-4D97-AF65-F5344CB8AC3E}">
        <p14:creationId xmlns:p14="http://schemas.microsoft.com/office/powerpoint/2010/main" val="19403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2510-34ED-8C17-C31B-4DDB28160D65}"/>
              </a:ext>
            </a:extLst>
          </p:cNvPr>
          <p:cNvSpPr>
            <a:spLocks noGrp="1"/>
          </p:cNvSpPr>
          <p:nvPr>
            <p:ph type="title"/>
          </p:nvPr>
        </p:nvSpPr>
        <p:spPr/>
        <p:txBody>
          <a:bodyPr/>
          <a:lstStyle/>
          <a:p>
            <a:r>
              <a:rPr lang="en-US" dirty="0"/>
              <a:t>Remember that time ?</a:t>
            </a:r>
          </a:p>
        </p:txBody>
      </p:sp>
      <p:sp>
        <p:nvSpPr>
          <p:cNvPr id="3" name="Content Placeholder 2">
            <a:extLst>
              <a:ext uri="{FF2B5EF4-FFF2-40B4-BE49-F238E27FC236}">
                <a16:creationId xmlns:a16="http://schemas.microsoft.com/office/drawing/2014/main" id="{1B1E0201-8D1A-5744-E40F-B8AA084E4B42}"/>
              </a:ext>
            </a:extLst>
          </p:cNvPr>
          <p:cNvSpPr>
            <a:spLocks noGrp="1"/>
          </p:cNvSpPr>
          <p:nvPr>
            <p:ph idx="1"/>
          </p:nvPr>
        </p:nvSpPr>
        <p:spPr>
          <a:xfrm>
            <a:off x="838200" y="1690688"/>
            <a:ext cx="10515600" cy="4351338"/>
          </a:xfrm>
        </p:spPr>
        <p:txBody>
          <a:bodyPr>
            <a:normAutofit/>
          </a:bodyPr>
          <a:lstStyle/>
          <a:p>
            <a:r>
              <a:rPr lang="en-US" dirty="0"/>
              <a:t>What were some situations where you had to say goodbye to someone leaving for an extended period?</a:t>
            </a:r>
          </a:p>
          <a:p>
            <a:r>
              <a:rPr lang="en-US" dirty="0">
                <a:solidFill>
                  <a:srgbClr val="C00000"/>
                </a:solidFill>
              </a:rPr>
              <a:t>Today we look at one of Paul’s goodbyes to a church he had planted.</a:t>
            </a:r>
          </a:p>
          <a:p>
            <a:pPr lvl="1"/>
            <a:r>
              <a:rPr lang="en-US" dirty="0">
                <a:solidFill>
                  <a:srgbClr val="C00000"/>
                </a:solidFill>
              </a:rPr>
              <a:t>He spent two and a half years in Ephesus</a:t>
            </a:r>
          </a:p>
          <a:p>
            <a:pPr lvl="1"/>
            <a:r>
              <a:rPr lang="en-US" dirty="0">
                <a:solidFill>
                  <a:srgbClr val="C00000"/>
                </a:solidFill>
              </a:rPr>
              <a:t>Time came when he had to move on and further his ministry.</a:t>
            </a:r>
          </a:p>
          <a:p>
            <a:endParaRPr lang="en-US" dirty="0"/>
          </a:p>
        </p:txBody>
      </p:sp>
      <p:grpSp>
        <p:nvGrpSpPr>
          <p:cNvPr id="5" name="Group 4">
            <a:extLst>
              <a:ext uri="{FF2B5EF4-FFF2-40B4-BE49-F238E27FC236}">
                <a16:creationId xmlns:a16="http://schemas.microsoft.com/office/drawing/2014/main" id="{F6690697-7600-1B5C-2A29-0F765E66E1D8}"/>
              </a:ext>
            </a:extLst>
          </p:cNvPr>
          <p:cNvGrpSpPr/>
          <p:nvPr/>
        </p:nvGrpSpPr>
        <p:grpSpPr>
          <a:xfrm>
            <a:off x="2060587" y="3182752"/>
            <a:ext cx="8476904" cy="3129148"/>
            <a:chOff x="2060587" y="3182752"/>
            <a:chExt cx="8476904" cy="3129148"/>
          </a:xfrm>
        </p:grpSpPr>
        <p:grpSp>
          <p:nvGrpSpPr>
            <p:cNvPr id="4" name="Group 3">
              <a:extLst>
                <a:ext uri="{FF2B5EF4-FFF2-40B4-BE49-F238E27FC236}">
                  <a16:creationId xmlns:a16="http://schemas.microsoft.com/office/drawing/2014/main" id="{EF8AF737-6A27-0EFE-CEBB-99E2BB2668C2}"/>
                </a:ext>
              </a:extLst>
            </p:cNvPr>
            <p:cNvGrpSpPr/>
            <p:nvPr/>
          </p:nvGrpSpPr>
          <p:grpSpPr>
            <a:xfrm>
              <a:off x="4979720" y="3182752"/>
              <a:ext cx="5557771" cy="3129148"/>
              <a:chOff x="5193475" y="3047815"/>
              <a:chExt cx="5557771" cy="3129148"/>
            </a:xfrm>
          </p:grpSpPr>
          <p:pic>
            <p:nvPicPr>
              <p:cNvPr id="1026" name="Picture 2" descr="Cruise airplane fly">
                <a:extLst>
                  <a:ext uri="{FF2B5EF4-FFF2-40B4-BE49-F238E27FC236}">
                    <a16:creationId xmlns:a16="http://schemas.microsoft.com/office/drawing/2014/main" id="{F3600439-B858-1B22-5344-152C5EAFF3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3475" y="3709864"/>
                <a:ext cx="1805050" cy="18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tudents in Schoolbus - Remix">
                <a:extLst>
                  <a:ext uri="{FF2B5EF4-FFF2-40B4-BE49-F238E27FC236}">
                    <a16:creationId xmlns:a16="http://schemas.microsoft.com/office/drawing/2014/main" id="{D7549338-BF8C-2E9F-3629-D6D6678012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523" y="3047815"/>
                <a:ext cx="2964723" cy="3129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032" name="Picture 8" descr="Soldier">
              <a:extLst>
                <a:ext uri="{FF2B5EF4-FFF2-40B4-BE49-F238E27FC236}">
                  <a16:creationId xmlns:a16="http://schemas.microsoft.com/office/drawing/2014/main" id="{8379CCB3-4F26-8360-1179-CA0B0D4BB4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587" y="3461822"/>
              <a:ext cx="1696746" cy="2571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73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276B68-B216-87BD-476A-C8FD33D1A91D}"/>
              </a:ext>
            </a:extLst>
          </p:cNvPr>
          <p:cNvSpPr>
            <a:spLocks noGrp="1"/>
          </p:cNvSpPr>
          <p:nvPr>
            <p:ph type="title"/>
          </p:nvPr>
        </p:nvSpPr>
        <p:spPr/>
        <p:txBody>
          <a:bodyPr/>
          <a:lstStyle/>
          <a:p>
            <a:r>
              <a:rPr lang="en-US" dirty="0"/>
              <a:t>Arrest – Imprisonment – Death </a:t>
            </a:r>
          </a:p>
        </p:txBody>
      </p:sp>
      <p:sp>
        <p:nvSpPr>
          <p:cNvPr id="7" name="Content Placeholder 6">
            <a:extLst>
              <a:ext uri="{FF2B5EF4-FFF2-40B4-BE49-F238E27FC236}">
                <a16:creationId xmlns:a16="http://schemas.microsoft.com/office/drawing/2014/main" id="{E539CDB2-590E-922C-0656-B170945CB0ED}"/>
              </a:ext>
            </a:extLst>
          </p:cNvPr>
          <p:cNvSpPr>
            <a:spLocks noGrp="1"/>
          </p:cNvSpPr>
          <p:nvPr>
            <p:ph idx="1"/>
          </p:nvPr>
        </p:nvSpPr>
        <p:spPr/>
        <p:txBody>
          <a:bodyPr>
            <a:normAutofit fontScale="92500" lnSpcReduction="10000"/>
          </a:bodyPr>
          <a:lstStyle/>
          <a:p>
            <a:r>
              <a:rPr lang="en-US" dirty="0">
                <a:solidFill>
                  <a:srgbClr val="C00000"/>
                </a:solidFill>
              </a:rPr>
              <a:t>Consider a prayer journal that can </a:t>
            </a:r>
            <a:r>
              <a:rPr lang="en-US" b="1" i="1" dirty="0">
                <a:solidFill>
                  <a:srgbClr val="C00000"/>
                </a:solidFill>
              </a:rPr>
              <a:t>build a faith that endures </a:t>
            </a:r>
            <a:r>
              <a:rPr lang="en-US" dirty="0">
                <a:solidFill>
                  <a:srgbClr val="C00000"/>
                </a:solidFill>
              </a:rPr>
              <a:t>throughout our lives.</a:t>
            </a:r>
          </a:p>
          <a:p>
            <a:pPr lvl="1"/>
            <a:r>
              <a:rPr lang="en-US" sz="3500" dirty="0">
                <a:solidFill>
                  <a:srgbClr val="C00000"/>
                </a:solidFill>
              </a:rPr>
              <a:t>Write down requests</a:t>
            </a:r>
          </a:p>
          <a:p>
            <a:pPr lvl="1"/>
            <a:r>
              <a:rPr lang="en-US" sz="3500" dirty="0">
                <a:solidFill>
                  <a:srgbClr val="C00000"/>
                </a:solidFill>
              </a:rPr>
              <a:t>Note the date</a:t>
            </a:r>
          </a:p>
          <a:p>
            <a:pPr lvl="1"/>
            <a:r>
              <a:rPr lang="en-US" sz="3500" dirty="0">
                <a:solidFill>
                  <a:srgbClr val="C00000"/>
                </a:solidFill>
              </a:rPr>
              <a:t>People, ministries</a:t>
            </a:r>
          </a:p>
          <a:p>
            <a:pPr lvl="1"/>
            <a:r>
              <a:rPr lang="en-US" sz="3500" dirty="0">
                <a:solidFill>
                  <a:srgbClr val="C00000"/>
                </a:solidFill>
              </a:rPr>
              <a:t>Note answer, with date</a:t>
            </a:r>
          </a:p>
          <a:p>
            <a:pPr lvl="1"/>
            <a:r>
              <a:rPr lang="en-US" sz="3500" dirty="0">
                <a:solidFill>
                  <a:srgbClr val="C00000"/>
                </a:solidFill>
              </a:rPr>
              <a:t>Next time through, </a:t>
            </a:r>
            <a:br>
              <a:rPr lang="en-US" sz="3500" dirty="0">
                <a:solidFill>
                  <a:srgbClr val="C00000"/>
                </a:solidFill>
              </a:rPr>
            </a:br>
            <a:r>
              <a:rPr lang="en-US" sz="3500" dirty="0">
                <a:solidFill>
                  <a:srgbClr val="C00000"/>
                </a:solidFill>
              </a:rPr>
              <a:t>you can praise God</a:t>
            </a:r>
            <a:br>
              <a:rPr lang="en-US" sz="3500" dirty="0">
                <a:solidFill>
                  <a:srgbClr val="C00000"/>
                </a:solidFill>
              </a:rPr>
            </a:br>
            <a:r>
              <a:rPr lang="en-US" sz="3500" dirty="0">
                <a:solidFill>
                  <a:srgbClr val="C00000"/>
                </a:solidFill>
              </a:rPr>
              <a:t>for the answer</a:t>
            </a:r>
          </a:p>
        </p:txBody>
      </p:sp>
      <p:pic>
        <p:nvPicPr>
          <p:cNvPr id="2050" name="Picture 2" descr="Pocket Diary">
            <a:extLst>
              <a:ext uri="{FF2B5EF4-FFF2-40B4-BE49-F238E27FC236}">
                <a16:creationId xmlns:a16="http://schemas.microsoft.com/office/drawing/2014/main" id="{B6F09F98-823B-B180-057D-2BD23A7E78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122" y="2757752"/>
            <a:ext cx="4825678" cy="3419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1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8527-9894-0963-F624-9F9B74AE15EC}"/>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A3BAF564-1B72-3737-CEED-F8A2C3D6170B}"/>
              </a:ext>
            </a:extLst>
          </p:cNvPr>
          <p:cNvSpPr>
            <a:spLocks noGrp="1"/>
          </p:cNvSpPr>
          <p:nvPr>
            <p:ph idx="1"/>
          </p:nvPr>
        </p:nvSpPr>
        <p:spPr/>
        <p:txBody>
          <a:bodyPr/>
          <a:lstStyle/>
          <a:p>
            <a:r>
              <a:rPr lang="en-US" dirty="0"/>
              <a:t>Reread one of Paul’s letters this week. </a:t>
            </a:r>
          </a:p>
          <a:p>
            <a:r>
              <a:rPr lang="en-US" dirty="0"/>
              <a:t>Write down/journal some of the great wisdom from that letter.</a:t>
            </a:r>
          </a:p>
          <a:p>
            <a:r>
              <a:rPr lang="en-US" dirty="0"/>
              <a:t>Share that wisdom with someone else.</a:t>
            </a:r>
          </a:p>
          <a:p>
            <a:endParaRPr lang="en-US" dirty="0"/>
          </a:p>
        </p:txBody>
      </p:sp>
    </p:spTree>
    <p:extLst>
      <p:ext uri="{BB962C8B-B14F-4D97-AF65-F5344CB8AC3E}">
        <p14:creationId xmlns:p14="http://schemas.microsoft.com/office/powerpoint/2010/main" val="10410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7B2C5-9885-EAB9-F181-93B2552BE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0A560-5228-376A-0A1B-94FD0EA2F55F}"/>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4B0694C2-CA46-9D86-75E4-1AA16647BDB9}"/>
              </a:ext>
            </a:extLst>
          </p:cNvPr>
          <p:cNvSpPr>
            <a:spLocks noGrp="1"/>
          </p:cNvSpPr>
          <p:nvPr>
            <p:ph idx="1"/>
          </p:nvPr>
        </p:nvSpPr>
        <p:spPr/>
        <p:txBody>
          <a:bodyPr/>
          <a:lstStyle/>
          <a:p>
            <a:r>
              <a:rPr lang="en-US" dirty="0"/>
              <a:t>If you’re not currently engaged in disciple-making, pray about who you might begin to pour into and begin doing so.</a:t>
            </a:r>
          </a:p>
          <a:p>
            <a:r>
              <a:rPr lang="en-US" dirty="0"/>
              <a:t>Explore opportunities locally, or talk with Missions Pastor Michael Curl about other mission trips</a:t>
            </a:r>
          </a:p>
          <a:p>
            <a:endParaRPr lang="en-US" dirty="0"/>
          </a:p>
        </p:txBody>
      </p:sp>
    </p:spTree>
    <p:extLst>
      <p:ext uri="{BB962C8B-B14F-4D97-AF65-F5344CB8AC3E}">
        <p14:creationId xmlns:p14="http://schemas.microsoft.com/office/powerpoint/2010/main" val="2962691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E067D-743A-9EC3-4C8B-6D9C355262BC}"/>
              </a:ext>
            </a:extLst>
          </p:cNvPr>
          <p:cNvSpPr>
            <a:spLocks noGrp="1"/>
          </p:cNvSpPr>
          <p:nvPr>
            <p:ph type="title"/>
          </p:nvPr>
        </p:nvSpPr>
        <p:spPr/>
        <p:txBody>
          <a:bodyPr/>
          <a:lstStyle/>
          <a:p>
            <a:r>
              <a:rPr lang="en-US" dirty="0"/>
              <a:t>Family Discussion</a:t>
            </a:r>
          </a:p>
        </p:txBody>
      </p:sp>
      <p:pic>
        <p:nvPicPr>
          <p:cNvPr id="6" name="Picture 5">
            <a:extLst>
              <a:ext uri="{FF2B5EF4-FFF2-40B4-BE49-F238E27FC236}">
                <a16:creationId xmlns:a16="http://schemas.microsoft.com/office/drawing/2014/main" id="{4780CF35-F114-8EA2-B819-92A8AE49B6A8}"/>
              </a:ext>
            </a:extLst>
          </p:cNvPr>
          <p:cNvPicPr>
            <a:picLocks noChangeAspect="1"/>
          </p:cNvPicPr>
          <p:nvPr/>
        </p:nvPicPr>
        <p:blipFill>
          <a:blip r:embed="rId2"/>
          <a:stretch>
            <a:fillRect/>
          </a:stretch>
        </p:blipFill>
        <p:spPr>
          <a:xfrm>
            <a:off x="6454545" y="2270545"/>
            <a:ext cx="5516685" cy="3089343"/>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pic>
        <p:nvPicPr>
          <p:cNvPr id="8" name="Picture 7" descr="A cartoon of a person&#10;&#10;Description automatically generated">
            <a:extLst>
              <a:ext uri="{FF2B5EF4-FFF2-40B4-BE49-F238E27FC236}">
                <a16:creationId xmlns:a16="http://schemas.microsoft.com/office/drawing/2014/main" id="{21E04482-D11B-606A-A151-0EEB115CC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62402" y="2210699"/>
            <a:ext cx="2150107" cy="4612956"/>
          </a:xfrm>
          <a:prstGeom prst="rect">
            <a:avLst/>
          </a:prstGeom>
          <a:ln>
            <a:noFill/>
          </a:ln>
          <a:effectLst>
            <a:outerShdw blurRad="292100" dist="139700" dir="2700000" algn="tl" rotWithShape="0">
              <a:srgbClr val="333333">
                <a:alpha val="65000"/>
              </a:srgbClr>
            </a:outerShdw>
          </a:effectLst>
        </p:spPr>
      </p:pic>
      <p:sp>
        <p:nvSpPr>
          <p:cNvPr id="9" name="Speech Bubble: Rectangle with Corners Rounded 8">
            <a:extLst>
              <a:ext uri="{FF2B5EF4-FFF2-40B4-BE49-F238E27FC236}">
                <a16:creationId xmlns:a16="http://schemas.microsoft.com/office/drawing/2014/main" id="{A44B59FB-0090-1D3B-BCE8-630E95FDF261}"/>
              </a:ext>
            </a:extLst>
          </p:cNvPr>
          <p:cNvSpPr/>
          <p:nvPr/>
        </p:nvSpPr>
        <p:spPr>
          <a:xfrm>
            <a:off x="1094874" y="1900989"/>
            <a:ext cx="2646947" cy="3458900"/>
          </a:xfrm>
          <a:prstGeom prst="wedgeRoundRectCallout">
            <a:avLst>
              <a:gd name="adj1" fmla="val 82349"/>
              <a:gd name="adj2" fmla="val -2552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Here’s an opportunity to discuss what missionaries encounter.  How do they learn what is and isn’t appropriate?  How is that important when you talk to them about Jesus?</a:t>
            </a:r>
          </a:p>
        </p:txBody>
      </p:sp>
    </p:spTree>
    <p:extLst>
      <p:ext uri="{BB962C8B-B14F-4D97-AF65-F5344CB8AC3E}">
        <p14:creationId xmlns:p14="http://schemas.microsoft.com/office/powerpoint/2010/main" val="3733264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33FFE-FC7D-B175-B75E-255601AD7AA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4AB3815-B185-10CD-3CC3-5E463B2531A9}"/>
              </a:ext>
            </a:extLst>
          </p:cNvPr>
          <p:cNvPicPr>
            <a:picLocks noChangeAspect="1"/>
          </p:cNvPicPr>
          <p:nvPr/>
        </p:nvPicPr>
        <p:blipFill>
          <a:blip r:embed="rId2"/>
          <a:srcRect/>
          <a:stretch/>
        </p:blipFill>
        <p:spPr>
          <a:xfrm>
            <a:off x="1589" y="-167425"/>
            <a:ext cx="12188823" cy="7212169"/>
          </a:xfrm>
          <a:prstGeom prst="rect">
            <a:avLst/>
          </a:prstGeom>
        </p:spPr>
      </p:pic>
      <p:sp>
        <p:nvSpPr>
          <p:cNvPr id="2" name="TextBox 1">
            <a:extLst>
              <a:ext uri="{FF2B5EF4-FFF2-40B4-BE49-F238E27FC236}">
                <a16:creationId xmlns:a16="http://schemas.microsoft.com/office/drawing/2014/main" id="{5F772EAC-6CF8-F010-4B2C-5928C932A218}"/>
              </a:ext>
            </a:extLst>
          </p:cNvPr>
          <p:cNvSpPr txBox="1"/>
          <p:nvPr/>
        </p:nvSpPr>
        <p:spPr>
          <a:xfrm>
            <a:off x="2493818" y="4845132"/>
            <a:ext cx="7089569" cy="1754326"/>
          </a:xfrm>
          <a:prstGeom prst="rect">
            <a:avLst/>
          </a:prstGeom>
          <a:noFill/>
        </p:spPr>
        <p:txBody>
          <a:bodyPr wrap="square" rtlCol="0">
            <a:spAutoFit/>
          </a:bodyPr>
          <a:lstStyle/>
          <a:p>
            <a:pPr algn="ctr"/>
            <a:r>
              <a:rPr lang="en-US" sz="5400" dirty="0">
                <a:ln>
                  <a:solidFill>
                    <a:sysClr val="windowText" lastClr="000000"/>
                  </a:solidFill>
                </a:ln>
                <a:solidFill>
                  <a:srgbClr val="FFFF00"/>
                </a:solidFill>
                <a:latin typeface="ADLaM Display" panose="02010000000000000000" pitchFamily="2" charset="0"/>
                <a:ea typeface="ADLaM Display" panose="02010000000000000000" pitchFamily="2" charset="0"/>
                <a:cs typeface="ADLaM Display" panose="02010000000000000000" pitchFamily="2" charset="0"/>
              </a:rPr>
              <a:t>Third Missionary Journey</a:t>
            </a:r>
          </a:p>
        </p:txBody>
      </p:sp>
    </p:spTree>
    <p:extLst>
      <p:ext uri="{BB962C8B-B14F-4D97-AF65-F5344CB8AC3E}">
        <p14:creationId xmlns:p14="http://schemas.microsoft.com/office/powerpoint/2010/main" val="105620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A4C66-6679-4315-B40C-8776805B8815}"/>
              </a:ext>
            </a:extLst>
          </p:cNvPr>
          <p:cNvSpPr>
            <a:spLocks noGrp="1"/>
          </p:cNvSpPr>
          <p:nvPr>
            <p:ph type="title"/>
          </p:nvPr>
        </p:nvSpPr>
        <p:spPr>
          <a:xfrm>
            <a:off x="876300" y="2476500"/>
            <a:ext cx="10439400" cy="1905000"/>
          </a:xfrm>
        </p:spPr>
        <p:txBody>
          <a:bodyPr>
            <a:normAutofit fontScale="90000"/>
          </a:bodyPr>
          <a:lstStyle/>
          <a:p>
            <a:pPr marL="228600">
              <a:lnSpc>
                <a:spcPct val="100000"/>
              </a:lnSpc>
              <a:spcAft>
                <a:spcPts val="0"/>
              </a:spcAft>
            </a:pPr>
            <a:r>
              <a:rPr lang="en-US" dirty="0"/>
              <a:t>1. THE </a:t>
            </a:r>
            <a:r>
              <a:rPr lang="en-US" dirty="0">
                <a:solidFill>
                  <a:srgbClr val="FFFF00"/>
                </a:solidFill>
              </a:rPr>
              <a:t>THIRD</a:t>
            </a:r>
            <a:r>
              <a:rPr lang="en-US" dirty="0"/>
              <a:t> MISSIONARY </a:t>
            </a:r>
            <a:r>
              <a:rPr lang="en-US" dirty="0">
                <a:solidFill>
                  <a:srgbClr val="FFFF00"/>
                </a:solidFill>
              </a:rPr>
              <a:t>JOURNEY</a:t>
            </a:r>
            <a:r>
              <a:rPr lang="en-US" dirty="0"/>
              <a:t>.</a:t>
            </a:r>
            <a:br>
              <a:rPr lang="en-US" dirty="0"/>
            </a:br>
            <a:br>
              <a:rPr lang="en-US" dirty="0"/>
            </a:br>
            <a:endParaRPr lang="en-US" dirty="0"/>
          </a:p>
        </p:txBody>
      </p:sp>
    </p:spTree>
    <p:extLst>
      <p:ext uri="{BB962C8B-B14F-4D97-AF65-F5344CB8AC3E}">
        <p14:creationId xmlns:p14="http://schemas.microsoft.com/office/powerpoint/2010/main" val="113280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2CFFF9-B11F-110B-2F9E-3A667AEFC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699" y="1306571"/>
            <a:ext cx="7222601" cy="5001631"/>
          </a:xfrm>
          <a:prstGeom prst="rect">
            <a:avLst/>
          </a:prstGeom>
        </p:spPr>
      </p:pic>
      <p:pic>
        <p:nvPicPr>
          <p:cNvPr id="4" name="Third missionary journey">
            <a:hlinkClick r:id="" action="ppaction://media"/>
            <a:extLst>
              <a:ext uri="{FF2B5EF4-FFF2-40B4-BE49-F238E27FC236}">
                <a16:creationId xmlns:a16="http://schemas.microsoft.com/office/drawing/2014/main" id="{11AC11C7-6FB9-F4CF-B2E3-D8570C75BD4C}"/>
              </a:ext>
            </a:extLst>
          </p:cNvPr>
          <p:cNvPicPr>
            <a:picLocks noChangeAspect="1"/>
          </p:cNvPicPr>
          <p:nvPr>
            <a:videoFile r:link="rId1"/>
            <p:extLst>
              <p:ext uri="{DAA4B4D4-6D71-4841-9C94-3DE7FCFB9230}">
                <p14:media xmlns:p14="http://schemas.microsoft.com/office/powerpoint/2010/main" r:embed="rId2">
                  <p14:trim st="3000" end="4765"/>
                </p14:media>
              </p:ext>
            </p:extLst>
          </p:nvPr>
        </p:nvPicPr>
        <p:blipFill>
          <a:blip r:embed="rId5"/>
          <a:stretch>
            <a:fillRect/>
          </a:stretch>
        </p:blipFill>
        <p:spPr>
          <a:xfrm>
            <a:off x="2904642" y="1636407"/>
            <a:ext cx="6382715" cy="3585185"/>
          </a:xfrm>
          <a:prstGeom prst="rect">
            <a:avLst/>
          </a:prstGeom>
        </p:spPr>
      </p:pic>
    </p:spTree>
    <p:extLst>
      <p:ext uri="{BB962C8B-B14F-4D97-AF65-F5344CB8AC3E}">
        <p14:creationId xmlns:p14="http://schemas.microsoft.com/office/powerpoint/2010/main" val="3694773281"/>
      </p:ext>
    </p:extLst>
  </p:cSld>
  <p:clrMapOvr>
    <a:masterClrMapping/>
  </p:clrMapOvr>
  <mc:AlternateContent xmlns:mc="http://schemas.openxmlformats.org/markup-compatibility/2006">
    <mc:Choice xmlns:p14="http://schemas.microsoft.com/office/powerpoint/2010/main" Requires="p14">
      <p:transition spd="slow" p14:dur="2000" advTm="175000"/>
    </mc:Choice>
    <mc:Fallback>
      <p:transition spd="slow" advTm="1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3D7C-C070-27FD-6FE8-5A63976D548F}"/>
              </a:ext>
            </a:extLst>
          </p:cNvPr>
          <p:cNvSpPr>
            <a:spLocks noGrp="1"/>
          </p:cNvSpPr>
          <p:nvPr>
            <p:ph type="title"/>
          </p:nvPr>
        </p:nvSpPr>
        <p:spPr/>
        <p:txBody>
          <a:bodyPr/>
          <a:lstStyle/>
          <a:p>
            <a:pPr algn="l"/>
            <a:r>
              <a:rPr lang="en-US" dirty="0"/>
              <a:t>Listen for why there were tears.</a:t>
            </a:r>
          </a:p>
        </p:txBody>
      </p:sp>
      <p:sp>
        <p:nvSpPr>
          <p:cNvPr id="3" name="Content Placeholder 2">
            <a:extLst>
              <a:ext uri="{FF2B5EF4-FFF2-40B4-BE49-F238E27FC236}">
                <a16:creationId xmlns:a16="http://schemas.microsoft.com/office/drawing/2014/main" id="{603F72BC-F45E-E55D-4173-6A5ADCAF2370}"/>
              </a:ext>
            </a:extLst>
          </p:cNvPr>
          <p:cNvSpPr>
            <a:spLocks noGrp="1"/>
          </p:cNvSpPr>
          <p:nvPr>
            <p:ph idx="1"/>
          </p:nvPr>
        </p:nvSpPr>
        <p:spPr/>
        <p:txBody>
          <a:bodyPr/>
          <a:lstStyle/>
          <a:p>
            <a:pPr marL="0" indent="0" algn="ctr">
              <a:buNone/>
            </a:pPr>
            <a:r>
              <a:rPr lang="en-US" dirty="0"/>
              <a:t>Acts 20:36-38 (NIV)   When he had said this, he knelt down with all of them and prayed. 37  They all wept as they embraced him and kissed him. 38  What grieved them most was his statement that they would never see his face again. Then they accompanied him to the ship.</a:t>
            </a:r>
          </a:p>
        </p:txBody>
      </p:sp>
      <p:pic>
        <p:nvPicPr>
          <p:cNvPr id="5" name="Picture 4">
            <a:extLst>
              <a:ext uri="{FF2B5EF4-FFF2-40B4-BE49-F238E27FC236}">
                <a16:creationId xmlns:a16="http://schemas.microsoft.com/office/drawing/2014/main" id="{4EC9A1C1-1E82-82EE-3DD2-D2C6F880498E}"/>
              </a:ext>
            </a:extLst>
          </p:cNvPr>
          <p:cNvPicPr>
            <a:picLocks noChangeAspect="1"/>
          </p:cNvPicPr>
          <p:nvPr/>
        </p:nvPicPr>
        <p:blipFill>
          <a:blip r:embed="rId2"/>
          <a:stretch>
            <a:fillRect/>
          </a:stretch>
        </p:blipFill>
        <p:spPr>
          <a:xfrm>
            <a:off x="4788836" y="5324678"/>
            <a:ext cx="2040228" cy="3523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7097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6E6E-F703-C74E-7B2D-610CF5CCB34E}"/>
              </a:ext>
            </a:extLst>
          </p:cNvPr>
          <p:cNvSpPr>
            <a:spLocks noGrp="1"/>
          </p:cNvSpPr>
          <p:nvPr>
            <p:ph type="title"/>
          </p:nvPr>
        </p:nvSpPr>
        <p:spPr/>
        <p:txBody>
          <a:bodyPr/>
          <a:lstStyle/>
          <a:p>
            <a:r>
              <a:rPr lang="en-US" dirty="0"/>
              <a:t>The Third Missionary Journey</a:t>
            </a:r>
          </a:p>
        </p:txBody>
      </p:sp>
      <p:sp>
        <p:nvSpPr>
          <p:cNvPr id="3" name="Content Placeholder 2">
            <a:extLst>
              <a:ext uri="{FF2B5EF4-FFF2-40B4-BE49-F238E27FC236}">
                <a16:creationId xmlns:a16="http://schemas.microsoft.com/office/drawing/2014/main" id="{75569307-ACF6-183F-03AC-BC07DD47CD4B}"/>
              </a:ext>
            </a:extLst>
          </p:cNvPr>
          <p:cNvSpPr>
            <a:spLocks noGrp="1"/>
          </p:cNvSpPr>
          <p:nvPr>
            <p:ph idx="1"/>
          </p:nvPr>
        </p:nvSpPr>
        <p:spPr>
          <a:xfrm>
            <a:off x="838200" y="1828799"/>
            <a:ext cx="10515600" cy="4348163"/>
          </a:xfrm>
        </p:spPr>
        <p:txBody>
          <a:bodyPr/>
          <a:lstStyle/>
          <a:p>
            <a:r>
              <a:rPr lang="en-US" dirty="0">
                <a:solidFill>
                  <a:srgbClr val="C00000"/>
                </a:solidFill>
              </a:rPr>
              <a:t>Paul is saying farewell.  Note his relationship with the church members in Ephesus.</a:t>
            </a:r>
          </a:p>
          <a:p>
            <a:pPr lvl="1"/>
            <a:r>
              <a:rPr lang="en-US" dirty="0">
                <a:solidFill>
                  <a:srgbClr val="C00000"/>
                </a:solidFill>
              </a:rPr>
              <a:t>They were close and had a great love for each other.</a:t>
            </a:r>
          </a:p>
          <a:p>
            <a:pPr lvl="1"/>
            <a:r>
              <a:rPr lang="en-US" dirty="0">
                <a:solidFill>
                  <a:srgbClr val="C00000"/>
                </a:solidFill>
              </a:rPr>
              <a:t>They understood each other’s roles in the ministry of spreading the gospel </a:t>
            </a:r>
          </a:p>
          <a:p>
            <a:pPr lvl="1"/>
            <a:r>
              <a:rPr lang="en-US" dirty="0">
                <a:solidFill>
                  <a:srgbClr val="C00000"/>
                </a:solidFill>
              </a:rPr>
              <a:t>They valued each other’s contributions</a:t>
            </a:r>
          </a:p>
          <a:p>
            <a:endParaRPr lang="en-US" dirty="0"/>
          </a:p>
        </p:txBody>
      </p:sp>
    </p:spTree>
    <p:extLst>
      <p:ext uri="{BB962C8B-B14F-4D97-AF65-F5344CB8AC3E}">
        <p14:creationId xmlns:p14="http://schemas.microsoft.com/office/powerpoint/2010/main" val="4885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CD16-561D-3D90-60A8-CB309FA8F72D}"/>
              </a:ext>
            </a:extLst>
          </p:cNvPr>
          <p:cNvSpPr>
            <a:spLocks noGrp="1"/>
          </p:cNvSpPr>
          <p:nvPr>
            <p:ph type="title"/>
          </p:nvPr>
        </p:nvSpPr>
        <p:spPr/>
        <p:txBody>
          <a:bodyPr/>
          <a:lstStyle/>
          <a:p>
            <a:r>
              <a:rPr lang="en-US" dirty="0"/>
              <a:t>The Third Missionary Journey</a:t>
            </a:r>
          </a:p>
        </p:txBody>
      </p:sp>
      <p:sp>
        <p:nvSpPr>
          <p:cNvPr id="3" name="Content Placeholder 2">
            <a:extLst>
              <a:ext uri="{FF2B5EF4-FFF2-40B4-BE49-F238E27FC236}">
                <a16:creationId xmlns:a16="http://schemas.microsoft.com/office/drawing/2014/main" id="{FFD30C94-D37A-75A6-51BB-3A7619926AC0}"/>
              </a:ext>
            </a:extLst>
          </p:cNvPr>
          <p:cNvSpPr>
            <a:spLocks noGrp="1"/>
          </p:cNvSpPr>
          <p:nvPr>
            <p:ph idx="1"/>
          </p:nvPr>
        </p:nvSpPr>
        <p:spPr/>
        <p:txBody>
          <a:bodyPr/>
          <a:lstStyle/>
          <a:p>
            <a:r>
              <a:rPr lang="en-US" dirty="0"/>
              <a:t>Why do you think Paul and the Ephesian elders experienced such deep emotions in this goodbye?</a:t>
            </a:r>
          </a:p>
          <a:p>
            <a:r>
              <a:rPr lang="en-US" dirty="0"/>
              <a:t>The Ephesian elders were saddened by Paul’s words about not seeing him again. How might we handle farewells or separations when we don’t know if we’ll meet someone again?</a:t>
            </a:r>
          </a:p>
        </p:txBody>
      </p:sp>
    </p:spTree>
    <p:extLst>
      <p:ext uri="{BB962C8B-B14F-4D97-AF65-F5344CB8AC3E}">
        <p14:creationId xmlns:p14="http://schemas.microsoft.com/office/powerpoint/2010/main" val="168799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F7B-6E1C-0765-476C-C520269BA56B}"/>
              </a:ext>
            </a:extLst>
          </p:cNvPr>
          <p:cNvSpPr>
            <a:spLocks noGrp="1"/>
          </p:cNvSpPr>
          <p:nvPr>
            <p:ph type="title"/>
          </p:nvPr>
        </p:nvSpPr>
        <p:spPr/>
        <p:txBody>
          <a:bodyPr/>
          <a:lstStyle/>
          <a:p>
            <a:r>
              <a:rPr lang="en-US" dirty="0"/>
              <a:t>The Third Missionary Journey</a:t>
            </a:r>
          </a:p>
        </p:txBody>
      </p:sp>
      <p:sp>
        <p:nvSpPr>
          <p:cNvPr id="3" name="Content Placeholder 2">
            <a:extLst>
              <a:ext uri="{FF2B5EF4-FFF2-40B4-BE49-F238E27FC236}">
                <a16:creationId xmlns:a16="http://schemas.microsoft.com/office/drawing/2014/main" id="{4C11A0F1-71D8-9711-6346-CABEEFCC6C38}"/>
              </a:ext>
            </a:extLst>
          </p:cNvPr>
          <p:cNvSpPr>
            <a:spLocks noGrp="1"/>
          </p:cNvSpPr>
          <p:nvPr>
            <p:ph idx="1"/>
          </p:nvPr>
        </p:nvSpPr>
        <p:spPr/>
        <p:txBody>
          <a:bodyPr/>
          <a:lstStyle/>
          <a:p>
            <a:r>
              <a:rPr lang="en-US" dirty="0"/>
              <a:t>Paul knelt and prayed with them before leaving. Why do you think he chose to pray with them in this moment?</a:t>
            </a:r>
          </a:p>
          <a:p>
            <a:r>
              <a:rPr lang="en-US" dirty="0"/>
              <a:t>How can we leave a positive, lasting impact on children and grandchildren, anticipating their leaving home one day?    How can our faith shape our perspective on those goodbyes?</a:t>
            </a:r>
          </a:p>
        </p:txBody>
      </p:sp>
      <p:sp>
        <p:nvSpPr>
          <p:cNvPr id="4" name="TextBox 3">
            <a:extLst>
              <a:ext uri="{FF2B5EF4-FFF2-40B4-BE49-F238E27FC236}">
                <a16:creationId xmlns:a16="http://schemas.microsoft.com/office/drawing/2014/main" id="{547A5380-FE60-C56F-0ECA-C0D7A6136A97}"/>
              </a:ext>
            </a:extLst>
          </p:cNvPr>
          <p:cNvSpPr txBox="1"/>
          <p:nvPr/>
        </p:nvSpPr>
        <p:spPr>
          <a:xfrm>
            <a:off x="269112" y="681037"/>
            <a:ext cx="11653775" cy="2554545"/>
          </a:xfrm>
          <a:prstGeom prst="rect">
            <a:avLst/>
          </a:prstGeom>
          <a:solidFill>
            <a:srgbClr val="0033CC"/>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dirty="0">
                <a:effectLst/>
                <a:latin typeface="Arial" panose="020B0604020202020204" pitchFamily="34" charset="0"/>
                <a:ea typeface="Calibri" panose="020F0502020204030204" pitchFamily="34" charset="0"/>
                <a:cs typeface="Arial" panose="020B0604020202020204" pitchFamily="34" charset="0"/>
              </a:rPr>
              <a:t>Deuteronomy 6:6-7 (NLT2)  And you must commit yourselves wholeheartedly to these commands that I am giving you today. Repeat them again and again to your children. Talk about them when you are at home and when you are on the road, when you are going to bed and when you are getting up.</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6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A4C66-6679-4315-B40C-8776805B8815}"/>
              </a:ext>
            </a:extLst>
          </p:cNvPr>
          <p:cNvSpPr>
            <a:spLocks noGrp="1"/>
          </p:cNvSpPr>
          <p:nvPr>
            <p:ph type="title"/>
          </p:nvPr>
        </p:nvSpPr>
        <p:spPr>
          <a:xfrm>
            <a:off x="914400" y="2552700"/>
            <a:ext cx="10363200" cy="1752600"/>
          </a:xfrm>
        </p:spPr>
        <p:txBody>
          <a:bodyPr>
            <a:normAutofit/>
          </a:bodyPr>
          <a:lstStyle/>
          <a:p>
            <a:pPr>
              <a:lnSpc>
                <a:spcPct val="100000"/>
              </a:lnSpc>
              <a:spcAft>
                <a:spcPts val="0"/>
              </a:spcAft>
            </a:pPr>
            <a:r>
              <a:rPr lang="en-US" dirty="0"/>
              <a:t>2. </a:t>
            </a:r>
            <a:r>
              <a:rPr lang="en-US" dirty="0">
                <a:solidFill>
                  <a:srgbClr val="FFFF00"/>
                </a:solidFill>
              </a:rPr>
              <a:t>ARREST</a:t>
            </a:r>
            <a:r>
              <a:rPr lang="en-US" dirty="0"/>
              <a:t> /</a:t>
            </a:r>
            <a:r>
              <a:rPr lang="en-US" u="sng" dirty="0"/>
              <a:t> </a:t>
            </a:r>
            <a:r>
              <a:rPr lang="en-US" dirty="0">
                <a:solidFill>
                  <a:srgbClr val="FFFF00"/>
                </a:solidFill>
              </a:rPr>
              <a:t>IMPRISONMENT</a:t>
            </a:r>
            <a:r>
              <a:rPr lang="en-US" dirty="0"/>
              <a:t> / </a:t>
            </a:r>
            <a:r>
              <a:rPr lang="en-US" dirty="0">
                <a:solidFill>
                  <a:srgbClr val="FFFF00"/>
                </a:solidFill>
              </a:rPr>
              <a:t>DEATH</a:t>
            </a:r>
            <a:r>
              <a:rPr lang="en-US" dirty="0"/>
              <a:t>.</a:t>
            </a:r>
          </a:p>
        </p:txBody>
      </p:sp>
    </p:spTree>
    <p:extLst>
      <p:ext uri="{BB962C8B-B14F-4D97-AF65-F5344CB8AC3E}">
        <p14:creationId xmlns:p14="http://schemas.microsoft.com/office/powerpoint/2010/main" val="3733053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ppt/theme/theme2.xml><?xml version="1.0" encoding="utf-8"?>
<a:theme xmlns:a="http://schemas.openxmlformats.org/drawingml/2006/main" name="1_Office Theme">
  <a:themeElements>
    <a:clrScheme name="Custom 13">
      <a:dk1>
        <a:srgbClr val="172E56"/>
      </a:dk1>
      <a:lt1>
        <a:sysClr val="window" lastClr="FFFFFF"/>
      </a:lt1>
      <a:dk2>
        <a:srgbClr val="172E56"/>
      </a:dk2>
      <a:lt2>
        <a:srgbClr val="E7E6E6"/>
      </a:lt2>
      <a:accent1>
        <a:srgbClr val="89D0DE"/>
      </a:accent1>
      <a:accent2>
        <a:srgbClr val="C66008"/>
      </a:accent2>
      <a:accent3>
        <a:srgbClr val="8FB935"/>
      </a:accent3>
      <a:accent4>
        <a:srgbClr val="FFFFFF"/>
      </a:accent4>
      <a:accent5>
        <a:srgbClr val="172E56"/>
      </a:accent5>
      <a:accent6>
        <a:srgbClr val="EFD215"/>
      </a:accent6>
      <a:hlink>
        <a:srgbClr val="0563C1"/>
      </a:hlink>
      <a:folHlink>
        <a:srgbClr val="7030A0"/>
      </a:folHlink>
    </a:clrScheme>
    <a:fontScheme name="Mobberly">
      <a:majorFont>
        <a:latin typeface="Montserrat bold"/>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A" id="{0559C27A-1F03-40DE-864E-4F889F5D0431}" vid="{81C2972A-9F7F-4DBE-BD36-F28830C0764D}"/>
    </a:ext>
  </a:extLst>
</a:theme>
</file>

<file path=docProps/app.xml><?xml version="1.0" encoding="utf-8"?>
<Properties xmlns="http://schemas.openxmlformats.org/officeDocument/2006/extended-properties" xmlns:vt="http://schemas.openxmlformats.org/officeDocument/2006/docPropsVTypes">
  <Template>ss4</Template>
  <TotalTime>65</TotalTime>
  <Words>1019</Words>
  <Application>Microsoft Office PowerPoint</Application>
  <PresentationFormat>Widescreen</PresentationFormat>
  <Paragraphs>73</Paragraphs>
  <Slides>24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ADLaM Display</vt:lpstr>
      <vt:lpstr>Arial</vt:lpstr>
      <vt:lpstr>Calibri</vt:lpstr>
      <vt:lpstr>Comic Sans MS</vt:lpstr>
      <vt:lpstr>HelveticaNeueLT Std Lt</vt:lpstr>
      <vt:lpstr>Office Theme</vt:lpstr>
      <vt:lpstr>1_Office Theme</vt:lpstr>
      <vt:lpstr>PowerPoint Presentation</vt:lpstr>
      <vt:lpstr>Remember that time ?</vt:lpstr>
      <vt:lpstr>1. THE THIRD MISSIONARY JOURNEY.  </vt:lpstr>
      <vt:lpstr>PowerPoint Presentation</vt:lpstr>
      <vt:lpstr>Listen for why there were tears.</vt:lpstr>
      <vt:lpstr>The Third Missionary Journey</vt:lpstr>
      <vt:lpstr>The Third Missionary Journey</vt:lpstr>
      <vt:lpstr>The Third Missionary Journey</vt:lpstr>
      <vt:lpstr>2. ARREST / IMPRISONMENT / DEATH.</vt:lpstr>
      <vt:lpstr>Listen for mayhem.</vt:lpstr>
      <vt:lpstr>Listen for mayhem.</vt:lpstr>
      <vt:lpstr>Listen for mayhem.</vt:lpstr>
      <vt:lpstr>Arrest – Imprisonment – Death </vt:lpstr>
      <vt:lpstr>Arrest – Imprisonment – Death </vt:lpstr>
      <vt:lpstr>Arrest – Imprisonment – Death </vt:lpstr>
      <vt:lpstr>3. PAUL FINISHES HIS EARTHLY JOURNEY.</vt:lpstr>
      <vt:lpstr>Listen for a sports analogy.</vt:lpstr>
      <vt:lpstr>Arrest – Imprisonment – Death </vt:lpstr>
      <vt:lpstr>Arrest – Imprisonment – Death </vt:lpstr>
      <vt:lpstr>Arrest – Imprisonment – Death </vt:lpstr>
      <vt:lpstr>Application</vt:lpstr>
      <vt:lpstr>Application</vt:lpstr>
      <vt:lpstr>Family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Armstrong, Stephen (General Math and Science)</dc:creator>
  <cp:lastModifiedBy>Armstrong, Stephen (General Math and Science)</cp:lastModifiedBy>
  <cp:revision>1</cp:revision>
  <dcterms:created xsi:type="dcterms:W3CDTF">2024-11-06T19:32:54Z</dcterms:created>
  <dcterms:modified xsi:type="dcterms:W3CDTF">2024-11-06T20:38:36Z</dcterms:modified>
</cp:coreProperties>
</file>