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ch.liberty.edu/media/t/1_19yi1t6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tinyurl.com/mse6y22b" TargetMode="Externa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God Who Rescues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1138"/>
            <a:ext cx="9144000" cy="1206661"/>
          </a:xfrm>
        </p:spPr>
        <p:txBody>
          <a:bodyPr/>
          <a:lstStyle/>
          <a:p>
            <a:r>
              <a:rPr lang="en-US" dirty="0"/>
              <a:t>November 24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B27C3-8D24-67BD-F517-D5897028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an attitude change.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E0807-D9F8-DD54-68BE-2D0C75D03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890" y="1952947"/>
            <a:ext cx="878422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Psalm 30:6-10 (NIV)  When I felt secure, I said, "I will never be shaken." 7  O LORD, when you favored me, you made my mountain stand firm; but when you hid your face, I was dismayed. 8  To you, O LORD, I called; to the </a:t>
            </a:r>
          </a:p>
        </p:txBody>
      </p:sp>
    </p:spTree>
    <p:extLst>
      <p:ext uri="{BB962C8B-B14F-4D97-AF65-F5344CB8AC3E}">
        <p14:creationId xmlns:p14="http://schemas.microsoft.com/office/powerpoint/2010/main" val="36095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46682-C622-177D-C8E1-A529F2828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D6AF-286D-6D3B-B140-1ECFC8FC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an attitude change.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DE660-D8C6-DDB1-E1F8-22EA2842A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890" y="1952947"/>
            <a:ext cx="878422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Lord I cried for mercy: 9  "What gain is there in my destruction, in my going down into the pit? Will the dust praise you? Will it proclaim your faithfulness? 10  Hear, O LORD, and be merciful to me; O LORD, be my help."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C2E1A-48E9-4CE7-3BA1-9D6EC03E5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728" y="5415885"/>
            <a:ext cx="1923810" cy="28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130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C5D07-E704-A2F2-0DBE-5A15B067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Rescued from Pride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7072-15E5-C494-2751-6DBEF50C6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the contrast signified in the word “but” in verse 7.  What words and phrases describe the writer’s initial attitude?</a:t>
            </a:r>
          </a:p>
          <a:p>
            <a:r>
              <a:rPr lang="en-US" dirty="0"/>
              <a:t>How does he describe the change in his status?</a:t>
            </a:r>
          </a:p>
        </p:txBody>
      </p:sp>
    </p:spTree>
    <p:extLst>
      <p:ext uri="{BB962C8B-B14F-4D97-AF65-F5344CB8AC3E}">
        <p14:creationId xmlns:p14="http://schemas.microsoft.com/office/powerpoint/2010/main" val="206930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4FEF-9E71-0300-FAEB-094164EA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Rescued from Pride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2433-484F-85BA-D8D9-487822CD3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3443"/>
            <a:ext cx="10515600" cy="409352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 cries out to God.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To the Lord I cried for mercy.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What gain does God have in my destruction?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If I’m dead I can’t praise God.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Hear me, be merciful to me, be my help.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4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1D39-CB77-9B6F-A9B7-C89FB91BD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Rescued from Pride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C9A6B-3BC2-2238-597D-A03A3F75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Why is it tempting for us to trust God only during certain times in our lives? </a:t>
            </a:r>
          </a:p>
          <a:p>
            <a:r>
              <a:rPr lang="en-US" dirty="0"/>
              <a:t>How does pride affect our relationship with God?</a:t>
            </a:r>
          </a:p>
          <a:p>
            <a:r>
              <a:rPr lang="en-US" dirty="0"/>
              <a:t>What does it mean to cry out to God with complete honesty?</a:t>
            </a:r>
          </a:p>
          <a:p>
            <a:r>
              <a:rPr lang="en-US" dirty="0">
                <a:solidFill>
                  <a:srgbClr val="C00000"/>
                </a:solidFill>
              </a:rPr>
              <a:t>In reality you go through the same sequence for your initial salvation experience 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Confess … Repent … Trust</a:t>
            </a:r>
          </a:p>
        </p:txBody>
      </p:sp>
    </p:spTree>
    <p:extLst>
      <p:ext uri="{BB962C8B-B14F-4D97-AF65-F5344CB8AC3E}">
        <p14:creationId xmlns:p14="http://schemas.microsoft.com/office/powerpoint/2010/main" val="15118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BA13-A78D-1930-F650-A587C6E1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another attitude change.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36486-5FEF-40FC-596B-932C62BA2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640" y="1987670"/>
            <a:ext cx="945555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Psalm 30:11-12 (NIV)   You turned my wailing into dancing; you removed my sackcloth and clothed me with joy, 12  that my heart may sing to you and not be silent. O LORD my God, I will give you thanks forever.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2ABA8-D1A2-9061-5B73-D5B9E5E20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095" y="5172817"/>
            <a:ext cx="1923810" cy="28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42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BF437-265C-8D35-D580-D152E79B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Rescue from Sorrow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7F207-A86B-AED9-DA12-79274FD2B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719"/>
            <a:ext cx="10515600" cy="412824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Note what the Lord did for the psalmist.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Turned his sorrowful crying into joyous dancing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Removed the life clothed with anguish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Dressed him with joy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0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F170-11E3-E3A1-FC29-A6C64580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Rescue from Sorrow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2C42-BF87-E3A0-1ABC-5E0077D69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his commitment to the Lord going forward? </a:t>
            </a:r>
          </a:p>
          <a:p>
            <a:r>
              <a:rPr lang="en-US" dirty="0"/>
              <a:t>In verse 11, The psalmist celebrates that God has “turned [his] wailing into dancing.” How do you understand this image? </a:t>
            </a:r>
          </a:p>
        </p:txBody>
      </p:sp>
    </p:spTree>
    <p:extLst>
      <p:ext uri="{BB962C8B-B14F-4D97-AF65-F5344CB8AC3E}">
        <p14:creationId xmlns:p14="http://schemas.microsoft.com/office/powerpoint/2010/main" val="140349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EAF5-EFA8-B780-B3A7-F25A8D56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Rescue from Sorrow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FD4E5-1B50-66E8-AB0A-F2791D11D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think of a time when God transformed a difficult season in your life into something unexpectedly joyful?</a:t>
            </a:r>
          </a:p>
          <a:p>
            <a:r>
              <a:rPr lang="en-US" dirty="0"/>
              <a:t>So, how can we hold onto faith during both good and difficult times? What practices help you remain connected to God regardless of circumstances?</a:t>
            </a:r>
          </a:p>
        </p:txBody>
      </p:sp>
    </p:spTree>
    <p:extLst>
      <p:ext uri="{BB962C8B-B14F-4D97-AF65-F5344CB8AC3E}">
        <p14:creationId xmlns:p14="http://schemas.microsoft.com/office/powerpoint/2010/main" val="63461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EBDD5-D6F1-6CDD-CEA9-FBB6C149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Rescue from Sorrow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E92A5-0B0A-4DA8-99DF-8040E444A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Talk to God in prayer … daily!</a:t>
            </a:r>
          </a:p>
          <a:p>
            <a:r>
              <a:rPr lang="en-US" dirty="0">
                <a:solidFill>
                  <a:srgbClr val="C00000"/>
                </a:solidFill>
              </a:rPr>
              <a:t>Practice the </a:t>
            </a:r>
            <a:r>
              <a:rPr lang="en-US" b="1" dirty="0">
                <a:solidFill>
                  <a:srgbClr val="C00000"/>
                </a:solidFill>
              </a:rPr>
              <a:t>A.C.T.S. </a:t>
            </a:r>
            <a:r>
              <a:rPr lang="en-US" dirty="0">
                <a:solidFill>
                  <a:srgbClr val="C00000"/>
                </a:solidFill>
              </a:rPr>
              <a:t>steps of prayer</a:t>
            </a:r>
          </a:p>
          <a:p>
            <a:pPr lvl="1"/>
            <a:r>
              <a:rPr lang="en-US" sz="3600" b="1" dirty="0">
                <a:solidFill>
                  <a:srgbClr val="C00000"/>
                </a:solidFill>
              </a:rPr>
              <a:t>A</a:t>
            </a:r>
            <a:r>
              <a:rPr lang="en-US" sz="3600" dirty="0">
                <a:solidFill>
                  <a:srgbClr val="C00000"/>
                </a:solidFill>
              </a:rPr>
              <a:t>doration</a:t>
            </a:r>
          </a:p>
          <a:p>
            <a:pPr lvl="1"/>
            <a:r>
              <a:rPr lang="en-US" sz="3600" b="1" dirty="0">
                <a:solidFill>
                  <a:srgbClr val="C00000"/>
                </a:solidFill>
              </a:rPr>
              <a:t>C</a:t>
            </a:r>
            <a:r>
              <a:rPr lang="en-US" sz="3600" dirty="0">
                <a:solidFill>
                  <a:srgbClr val="C00000"/>
                </a:solidFill>
              </a:rPr>
              <a:t>onfession</a:t>
            </a:r>
          </a:p>
          <a:p>
            <a:pPr lvl="1"/>
            <a:r>
              <a:rPr lang="en-US" sz="3600" b="1" dirty="0">
                <a:solidFill>
                  <a:srgbClr val="C00000"/>
                </a:solidFill>
              </a:rPr>
              <a:t>T</a:t>
            </a:r>
            <a:r>
              <a:rPr lang="en-US" sz="3600" dirty="0">
                <a:solidFill>
                  <a:srgbClr val="C00000"/>
                </a:solidFill>
              </a:rPr>
              <a:t>hanksgiving</a:t>
            </a:r>
          </a:p>
          <a:p>
            <a:pPr lvl="1"/>
            <a:r>
              <a:rPr lang="en-US" sz="3600" b="1" dirty="0">
                <a:solidFill>
                  <a:srgbClr val="C00000"/>
                </a:solidFill>
              </a:rPr>
              <a:t>S</a:t>
            </a:r>
            <a:r>
              <a:rPr lang="en-US" sz="3600" dirty="0">
                <a:solidFill>
                  <a:srgbClr val="C00000"/>
                </a:solidFill>
              </a:rPr>
              <a:t>upplications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E1D1A-08A2-68B8-BEAD-6619994A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7A430E-B0D7-4E85-AC2A-E677AF6955C1}"/>
              </a:ext>
            </a:extLst>
          </p:cNvPr>
          <p:cNvGrpSpPr/>
          <p:nvPr/>
        </p:nvGrpSpPr>
        <p:grpSpPr>
          <a:xfrm>
            <a:off x="2849598" y="1527858"/>
            <a:ext cx="6492803" cy="4324512"/>
            <a:chOff x="2849598" y="1527858"/>
            <a:chExt cx="6492803" cy="4324512"/>
          </a:xfrm>
        </p:grpSpPr>
        <p:pic>
          <p:nvPicPr>
            <p:cNvPr id="4" name="Picture 3" descr="A life preserver on a wall&#10;&#10;Description automatically generated">
              <a:extLst>
                <a:ext uri="{FF2B5EF4-FFF2-40B4-BE49-F238E27FC236}">
                  <a16:creationId xmlns:a16="http://schemas.microsoft.com/office/drawing/2014/main" id="{19E8D7A7-F5F5-8D63-C3F5-62748E409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1819275"/>
              <a:ext cx="5715000" cy="3219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 descr="A black background with a black square&#10;&#10;Description automatically generated with medium confidence">
              <a:hlinkClick r:id="rId3"/>
              <a:extLst>
                <a:ext uri="{FF2B5EF4-FFF2-40B4-BE49-F238E27FC236}">
                  <a16:creationId xmlns:a16="http://schemas.microsoft.com/office/drawing/2014/main" id="{EC6735C3-A90C-D8B3-60C2-6C1E94959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527858"/>
              <a:ext cx="6492803" cy="43245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60F1DE3-8B9F-A32E-6480-D3EF622DEF95}"/>
              </a:ext>
            </a:extLst>
          </p:cNvPr>
          <p:cNvSpPr txBox="1"/>
          <p:nvPr/>
        </p:nvSpPr>
        <p:spPr>
          <a:xfrm>
            <a:off x="4294208" y="5852370"/>
            <a:ext cx="36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View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1463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2510-2B77-6FCF-8F2B-05A102054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9C22-6A76-536A-14BD-AE5E4EBCC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Pray with a thankful heart. </a:t>
            </a:r>
          </a:p>
          <a:p>
            <a:pPr lvl="1"/>
            <a:r>
              <a:rPr lang="en-US" dirty="0"/>
              <a:t>Write down five things from which God has rescued you. </a:t>
            </a:r>
          </a:p>
          <a:p>
            <a:pPr lvl="1"/>
            <a:r>
              <a:rPr lang="en-US" dirty="0"/>
              <a:t>Over the next five days, focus on one of those each day. </a:t>
            </a:r>
          </a:p>
          <a:p>
            <a:pPr lvl="1"/>
            <a:r>
              <a:rPr lang="en-US" dirty="0"/>
              <a:t>Each time the situation comes to mind, thank God for being faithful to rescue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4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DD1D6-E40A-334C-7178-EFACF1595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66F4E-6DC3-AA3A-949B-FA0AF0A6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F67D3-DD33-C24A-C1B6-A29594313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9189"/>
            <a:ext cx="10515600" cy="3977773"/>
          </a:xfrm>
        </p:spPr>
        <p:txBody>
          <a:bodyPr/>
          <a:lstStyle/>
          <a:p>
            <a:r>
              <a:rPr lang="en-US" dirty="0"/>
              <a:t>Write a thank you note. </a:t>
            </a:r>
          </a:p>
          <a:p>
            <a:pPr lvl="1"/>
            <a:r>
              <a:rPr lang="en-US" dirty="0"/>
              <a:t>Choose one of the times in your life in which God rescued you. </a:t>
            </a:r>
          </a:p>
          <a:p>
            <a:pPr lvl="1"/>
            <a:r>
              <a:rPr lang="en-US" dirty="0"/>
              <a:t>Write a thank you note to the Father, expressing your gratitude for His care in stepping in to help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55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443C8-3B8C-844A-5433-574709D8C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0019-D441-3DE0-908C-256C6FA7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7443F-670E-7198-3497-5AFCA632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2257"/>
            <a:ext cx="10515600" cy="3734705"/>
          </a:xfrm>
        </p:spPr>
        <p:txBody>
          <a:bodyPr/>
          <a:lstStyle/>
          <a:p>
            <a:r>
              <a:rPr lang="en-US" dirty="0"/>
              <a:t>Share your story with someone else. </a:t>
            </a:r>
          </a:p>
          <a:p>
            <a:pPr lvl="1"/>
            <a:r>
              <a:rPr lang="en-US" dirty="0"/>
              <a:t>Choose someone close to you and share your story of God’s rescue. </a:t>
            </a:r>
          </a:p>
          <a:p>
            <a:pPr lvl="1"/>
            <a:r>
              <a:rPr lang="en-US" dirty="0"/>
              <a:t>Pray that God would use your story to encourage someone else in his or her journey with Him.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11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A6EF-15B1-188B-1FD4-08E4DEF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522" y="365125"/>
            <a:ext cx="8483278" cy="1325563"/>
          </a:xfrm>
        </p:spPr>
        <p:txBody>
          <a:bodyPr/>
          <a:lstStyle/>
          <a:p>
            <a:r>
              <a:rPr lang="en-US" dirty="0"/>
              <a:t>Family Activities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B2D803-0F21-393B-AE16-25132F4CF99F}"/>
              </a:ext>
            </a:extLst>
          </p:cNvPr>
          <p:cNvGrpSpPr/>
          <p:nvPr/>
        </p:nvGrpSpPr>
        <p:grpSpPr>
          <a:xfrm>
            <a:off x="-416688" y="1690688"/>
            <a:ext cx="5660021" cy="4711336"/>
            <a:chOff x="2088061" y="1781539"/>
            <a:chExt cx="5088243" cy="4711336"/>
          </a:xfrm>
          <a:scene3d>
            <a:camera prst="perspectiveContrastingRightFacing"/>
            <a:lightRig rig="threePt" dir="t"/>
          </a:scene3d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95A4F23-692E-356E-B272-0B6A18E90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8061" y="1781539"/>
              <a:ext cx="5088243" cy="4711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7D6AD6-1EC0-3230-697B-8065485B9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5938" y="5070386"/>
              <a:ext cx="1161905" cy="1161905"/>
            </a:xfrm>
            <a:prstGeom prst="rect">
              <a:avLst/>
            </a:prstGeom>
          </p:spPr>
        </p:pic>
      </p:grpSp>
      <p:pic>
        <p:nvPicPr>
          <p:cNvPr id="2054" name="Picture 6" descr="Free israel jerusalem sion illustration">
            <a:extLst>
              <a:ext uri="{FF2B5EF4-FFF2-40B4-BE49-F238E27FC236}">
                <a16:creationId xmlns:a16="http://schemas.microsoft.com/office/drawing/2014/main" id="{9FF0D24A-8CB3-7407-53D2-8C223D3E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8222" y="1690688"/>
            <a:ext cx="45434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18795C9-3F84-9F67-DE8D-0DD267FA9927}"/>
              </a:ext>
            </a:extLst>
          </p:cNvPr>
          <p:cNvSpPr/>
          <p:nvPr/>
        </p:nvSpPr>
        <p:spPr>
          <a:xfrm>
            <a:off x="4459065" y="1738814"/>
            <a:ext cx="4543425" cy="2334126"/>
          </a:xfrm>
          <a:prstGeom prst="wedgeRoundRectCallout">
            <a:avLst>
              <a:gd name="adj1" fmla="val 60062"/>
              <a:gd name="adj2" fmla="val 2074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Study Psalm 30 and see how God rescued me.  All the words and clues are in that Psalm.  You can get help at </a:t>
            </a:r>
            <a:r>
              <a:rPr lang="en-US" dirty="0">
                <a:latin typeface="Comic Sans MS" panose="030F0702030302020204" pitchFamily="66" charset="0"/>
                <a:hlinkClick r:id="rId5"/>
              </a:rPr>
              <a:t>https://tinyurl.com/mse6y22b</a:t>
            </a:r>
            <a:r>
              <a:rPr lang="en-US" dirty="0">
                <a:latin typeface="Comic Sans MS" panose="030F0702030302020204" pitchFamily="66" charset="0"/>
              </a:rPr>
              <a:t> And you ladies here in front can also find your favorite Word Search puzzle.</a:t>
            </a:r>
          </a:p>
        </p:txBody>
      </p:sp>
    </p:spTree>
    <p:extLst>
      <p:ext uri="{BB962C8B-B14F-4D97-AF65-F5344CB8AC3E}">
        <p14:creationId xmlns:p14="http://schemas.microsoft.com/office/powerpoint/2010/main" val="1085826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B57BC-A84D-5683-3863-8867026CB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BDA0-038E-5453-E957-2779ED9F47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God Who Rescues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A4B38-FAD4-DBE2-3625-FDAF00A37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1138"/>
            <a:ext cx="9144000" cy="1206661"/>
          </a:xfrm>
        </p:spPr>
        <p:txBody>
          <a:bodyPr/>
          <a:lstStyle/>
          <a:p>
            <a:r>
              <a:rPr lang="en-US" dirty="0"/>
              <a:t>November 24</a:t>
            </a:r>
          </a:p>
        </p:txBody>
      </p:sp>
    </p:spTree>
    <p:extLst>
      <p:ext uri="{BB962C8B-B14F-4D97-AF65-F5344CB8AC3E}">
        <p14:creationId xmlns:p14="http://schemas.microsoft.com/office/powerpoint/2010/main" val="292604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607D-3C25-3600-3ACA-163C69F0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were historical!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BD39C-9FBF-4249-1864-35B1055B6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rescue stories you remember hearing about or seeing?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Sometimes our need for rescue is not physical danger.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Could be academic, emotional, or spiritual.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Today we study a Psalm about how God rescues us.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6148A4-3588-A3D3-5A0C-10C69E3BFD01}"/>
              </a:ext>
            </a:extLst>
          </p:cNvPr>
          <p:cNvGrpSpPr/>
          <p:nvPr/>
        </p:nvGrpSpPr>
        <p:grpSpPr>
          <a:xfrm>
            <a:off x="1357297" y="3019758"/>
            <a:ext cx="9290476" cy="3084440"/>
            <a:chOff x="1357297" y="3019758"/>
            <a:chExt cx="9290476" cy="3084440"/>
          </a:xfrm>
        </p:grpSpPr>
        <p:pic>
          <p:nvPicPr>
            <p:cNvPr id="1026" name="Picture 2" descr="Free helicopter rescue emergency illustration">
              <a:extLst>
                <a:ext uri="{FF2B5EF4-FFF2-40B4-BE49-F238E27FC236}">
                  <a16:creationId xmlns:a16="http://schemas.microsoft.com/office/drawing/2014/main" id="{C62E9614-4D34-C685-9A2D-173027BFFC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572" y="3598279"/>
              <a:ext cx="3760619" cy="25059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1ED4162-8DF5-F649-FD9E-71F470CF7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915" y="3019758"/>
              <a:ext cx="2079858" cy="2793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Free helping each other teamwork winning illustration">
              <a:extLst>
                <a:ext uri="{FF2B5EF4-FFF2-40B4-BE49-F238E27FC236}">
                  <a16:creationId xmlns:a16="http://schemas.microsoft.com/office/drawing/2014/main" id="{10A5F155-ED96-0F83-3D95-9E72A90BE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7297" y="3207418"/>
              <a:ext cx="2606179" cy="2606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951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57A4-5080-8419-07FF-DA773D8B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why to praise God.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E3E6A-6054-38A4-FBF6-E2F93A94E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627" y="1895073"/>
            <a:ext cx="906201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Psalm 30:1-5 (NIV) I will exalt you, O LORD, for you lifted me out of the depths and did not let my enemies gloat over me. 2  O LORD my God, I called to you for help and you healed me. 3  O LORD, you brought me up from the grave; you</a:t>
            </a:r>
          </a:p>
        </p:txBody>
      </p:sp>
    </p:spTree>
    <p:extLst>
      <p:ext uri="{BB962C8B-B14F-4D97-AF65-F5344CB8AC3E}">
        <p14:creationId xmlns:p14="http://schemas.microsoft.com/office/powerpoint/2010/main" val="18402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ADACF-AA07-6C0F-50D7-A3F7FEF8D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DD56-27B5-236D-F372-42B66421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why to praise God.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83FC8-D742-667F-986F-2708B1863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627" y="1895073"/>
            <a:ext cx="906201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spared me from going down into the pit. 4  Sing to the LORD, you saints of his; praise his holy name. 5  For his anger lasts only a moment, but his favor lasts a lifetime; weeping may remain for a night, but rejoicing comes in the morning.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1A1E8-8F0C-605C-1E1D-DD9521801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728" y="5415885"/>
            <a:ext cx="1923810" cy="28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55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5391-C056-4D3E-EF68-02A7B901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Rescued from Destruction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30EA-D915-6AE9-1B11-F20B86C44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0765"/>
            <a:ext cx="10515600" cy="396619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Note how the psalmist begins his hymn. 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Exalting God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Declaring God’s rescue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Praise for rescue from enemies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1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4B72-3AED-A7B7-2FBB-BF10CA47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Rescued from Destruction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1A7F4-736C-AA9A-EB23-F65E3AF2A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reasons does the psalmist give for praising and thanking the Lord? 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He appeals to his community of faith: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Sing to the Lord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Praise His holy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18D2-0B1E-CE4C-D387-0A9DB5D9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Rescued from Destruction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3DCD5-CFB2-C252-C6F4-C67A1E3BE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was a time you have felt God carrying you through a bad situation?</a:t>
            </a:r>
          </a:p>
          <a:p>
            <a:r>
              <a:rPr lang="en-US" dirty="0"/>
              <a:t>What does it mean to hold onto the promise of joy in the midst of sorrow?</a:t>
            </a:r>
          </a:p>
          <a:p>
            <a:r>
              <a:rPr lang="en-US" dirty="0"/>
              <a:t>What did he learn from experiencing God’s anger? God’s favor?</a:t>
            </a:r>
          </a:p>
        </p:txBody>
      </p:sp>
    </p:spTree>
    <p:extLst>
      <p:ext uri="{BB962C8B-B14F-4D97-AF65-F5344CB8AC3E}">
        <p14:creationId xmlns:p14="http://schemas.microsoft.com/office/powerpoint/2010/main" val="382144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D4FF-93BE-4459-E44F-2430D36E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Rescued from Destruction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998F2-36EF-ED07-E312-268E44322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specific ways we can practice gratitude in our own lives, even during challenging times?</a:t>
            </a:r>
          </a:p>
          <a:p>
            <a:r>
              <a:rPr lang="en-US" dirty="0"/>
              <a:t>What role does prayer play in seeking healing?</a:t>
            </a:r>
          </a:p>
        </p:txBody>
      </p:sp>
    </p:spTree>
    <p:extLst>
      <p:ext uri="{BB962C8B-B14F-4D97-AF65-F5344CB8AC3E}">
        <p14:creationId xmlns:p14="http://schemas.microsoft.com/office/powerpoint/2010/main" val="15465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99</TotalTime>
  <Words>973</Words>
  <Application>Microsoft Office PowerPoint</Application>
  <PresentationFormat>Widescreen</PresentationFormat>
  <Paragraphs>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Comic Sans MS</vt:lpstr>
      <vt:lpstr>Office Theme</vt:lpstr>
      <vt:lpstr>The God Who Rescues</vt:lpstr>
      <vt:lpstr>Video Introduction</vt:lpstr>
      <vt:lpstr>They were historical!</vt:lpstr>
      <vt:lpstr>Listen for why to praise God.</vt:lpstr>
      <vt:lpstr>Listen for why to praise God.</vt:lpstr>
      <vt:lpstr>Rescued from Destruction</vt:lpstr>
      <vt:lpstr>Rescued from Destruction</vt:lpstr>
      <vt:lpstr>Rescued from Destruction</vt:lpstr>
      <vt:lpstr>Rescued from Destruction</vt:lpstr>
      <vt:lpstr>Listen for an attitude change.</vt:lpstr>
      <vt:lpstr>Listen for an attitude change.</vt:lpstr>
      <vt:lpstr>Rescued from Pride</vt:lpstr>
      <vt:lpstr>Rescued from Pride</vt:lpstr>
      <vt:lpstr>Rescued from Pride</vt:lpstr>
      <vt:lpstr>Listen for another attitude change.</vt:lpstr>
      <vt:lpstr>Rescue from Sorrow</vt:lpstr>
      <vt:lpstr>Rescue from Sorrow</vt:lpstr>
      <vt:lpstr>Rescue from Sorrow</vt:lpstr>
      <vt:lpstr>Rescue from Sorrow</vt:lpstr>
      <vt:lpstr>Application</vt:lpstr>
      <vt:lpstr>Application</vt:lpstr>
      <vt:lpstr>Application</vt:lpstr>
      <vt:lpstr>Family Activities</vt:lpstr>
      <vt:lpstr>The God Who Rescues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Armstrong, Stephen (General Math and Science)</dc:creator>
  <cp:lastModifiedBy>Armstrong, Stephen (General Math and Science)</cp:lastModifiedBy>
  <cp:revision>2</cp:revision>
  <dcterms:created xsi:type="dcterms:W3CDTF">2024-11-07T13:32:11Z</dcterms:created>
  <dcterms:modified xsi:type="dcterms:W3CDTF">2024-11-07T15:11:34Z</dcterms:modified>
</cp:coreProperties>
</file>