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656216" y="249382"/>
            <a:ext cx="11015831" cy="6377329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7000"/>
                </a:schemeClr>
              </a:gs>
              <a:gs pos="64000">
                <a:schemeClr val="accent1">
                  <a:lumMod val="45000"/>
                  <a:lumOff val="55000"/>
                  <a:alpha val="87000"/>
                </a:schemeClr>
              </a:gs>
              <a:gs pos="83000">
                <a:schemeClr val="accent1">
                  <a:lumMod val="45000"/>
                  <a:lumOff val="55000"/>
                  <a:alpha val="87000"/>
                </a:schemeClr>
              </a:gs>
              <a:gs pos="100000">
                <a:schemeClr val="accent1">
                  <a:lumMod val="30000"/>
                  <a:lumOff val="70000"/>
                  <a:alpha val="87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tinyurl.com/xyvxc3b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tch.liberty.edu/media/t/1_dhk9nni6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Sufficient in Christ Alone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2566"/>
            <a:ext cx="9144000" cy="1455234"/>
          </a:xfrm>
        </p:spPr>
        <p:txBody>
          <a:bodyPr/>
          <a:lstStyle/>
          <a:p>
            <a:r>
              <a:rPr lang="en-US" dirty="0"/>
              <a:t>July 18</a:t>
            </a:r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1244-6084-4D2F-9FF8-FC2A3A487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3400" cy="1325563"/>
          </a:xfrm>
        </p:spPr>
        <p:txBody>
          <a:bodyPr/>
          <a:lstStyle/>
          <a:p>
            <a:pPr algn="l"/>
            <a:r>
              <a:rPr lang="en-US" dirty="0"/>
              <a:t>Listen for Jesus’ admonition to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31416-BA07-4F6D-B6A6-DD59706A8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838325"/>
            <a:ext cx="99949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Revelation 3:18-19 (NIV)  I counsel you to buy from me gold refined in the fire, so you can become rich; and white clothes to wear, so you can cover your shameful nakedness; and salve to put on your eyes, so you can see. 19  Those whom I love I rebuke and discipline. So be earnest, and repent.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8E97D7-1AA3-4A54-BD0B-E4844A4BA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128" y="5715000"/>
            <a:ext cx="2781543" cy="29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573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7557-DAC5-4299-84A2-FA7752A6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Lord Requires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DBDB6-9F8E-4DF6-A549-267241358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</p:spPr>
        <p:txBody>
          <a:bodyPr/>
          <a:lstStyle/>
          <a:p>
            <a:r>
              <a:rPr lang="en-US" dirty="0"/>
              <a:t>What three commercial ventures mentioned here did the Lord draw upon  to communicate His message to the Laodiceans?</a:t>
            </a:r>
          </a:p>
          <a:p>
            <a:r>
              <a:rPr lang="en-US" dirty="0"/>
              <a:t>How do these apply to each of their spiritual problems we saw in the previous passage?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FAFCCE-BE50-4E65-9F4A-10FEAA3A9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02428"/>
              </p:ext>
            </p:extLst>
          </p:nvPr>
        </p:nvGraphicFramePr>
        <p:xfrm>
          <a:off x="1152395" y="4359275"/>
          <a:ext cx="10333972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419">
                  <a:extLst>
                    <a:ext uri="{9D8B030D-6E8A-4147-A177-3AD203B41FA5}">
                      <a16:colId xmlns:a16="http://schemas.microsoft.com/office/drawing/2014/main" val="657345533"/>
                    </a:ext>
                  </a:extLst>
                </a:gridCol>
                <a:gridCol w="5628553">
                  <a:extLst>
                    <a:ext uri="{9D8B030D-6E8A-4147-A177-3AD203B41FA5}">
                      <a16:colId xmlns:a16="http://schemas.microsoft.com/office/drawing/2014/main" val="369739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Spiritual Problem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Spiritual Recommendation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55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Wretched, pitiful, poor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Blind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Naked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36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7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664F-DB3C-4084-ADD6-A070683B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Lord Requires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6A28D-6682-485A-AF9C-6120CB272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757" y="1875729"/>
            <a:ext cx="9788047" cy="4351338"/>
          </a:xfrm>
        </p:spPr>
        <p:txBody>
          <a:bodyPr/>
          <a:lstStyle/>
          <a:p>
            <a:r>
              <a:rPr lang="en-US" dirty="0"/>
              <a:t>What key requirement for being in right relationship with God does Jesus mention here?</a:t>
            </a:r>
          </a:p>
          <a:p>
            <a:r>
              <a:rPr lang="en-US" dirty="0"/>
              <a:t>How does God use  discipline to refine our faith?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4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060F0-87C0-4494-B1FE-AE8EA125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an invitation.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9F591-AE52-419A-8EB1-728356622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Revelation 3:20-22 (NIV)  Here I am! I stand at the door and knock. If anyone hears my voice and opens the door, I will come in and eat with him, and he with me.   21  To him who overcomes, I will give the right to sit with me on my throne, just as I overcame and sat down with my Father on his throne.   22  He who has an ear, let him hear what the Spirit says to the churches."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955926-6F13-466F-8637-F96FDA2FB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029" y="6030913"/>
            <a:ext cx="2781543" cy="29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654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A7F97-D9BC-4960-98ED-35E18CCB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the Door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92F8F-1FD3-4879-99F0-56F8B39D6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promise  given to the victors in Christ? </a:t>
            </a:r>
          </a:p>
          <a:p>
            <a:r>
              <a:rPr lang="en-US" dirty="0"/>
              <a:t>In what sense was Jesus Himself  a model of one who overcame? </a:t>
            </a:r>
          </a:p>
          <a:p>
            <a:r>
              <a:rPr lang="en-US" dirty="0"/>
              <a:t>What imagery is used in verse 20 to communicate the Lord’s  desire to be in relationship with any person? </a:t>
            </a:r>
          </a:p>
        </p:txBody>
      </p:sp>
    </p:spTree>
    <p:extLst>
      <p:ext uri="{BB962C8B-B14F-4D97-AF65-F5344CB8AC3E}">
        <p14:creationId xmlns:p14="http://schemas.microsoft.com/office/powerpoint/2010/main" val="238859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2080-6F17-4903-A9EA-3ED0F4E3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the Door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48CDC-23A8-47C6-A9C1-76656DFA6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must be our response to see the fulfillment of His desire for us?</a:t>
            </a:r>
          </a:p>
          <a:p>
            <a:r>
              <a:rPr lang="en-US" dirty="0"/>
              <a:t>We often use verse 20 in a salvation presentation … how does this actually apply to a believer?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12726C-EB22-48E6-BF1F-CB3BEF7CB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5047" y="4141399"/>
            <a:ext cx="4161905" cy="2285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193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B37B-19C9-4E1A-A9EC-B52AEFC8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1209D-7BC8-41F0-8DA4-6613B1DE1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585"/>
            <a:ext cx="10515600" cy="4210377"/>
          </a:xfrm>
        </p:spPr>
        <p:txBody>
          <a:bodyPr/>
          <a:lstStyle/>
          <a:p>
            <a:r>
              <a:rPr lang="en-US" dirty="0"/>
              <a:t>Confess. </a:t>
            </a:r>
          </a:p>
          <a:p>
            <a:pPr lvl="1"/>
            <a:r>
              <a:rPr lang="en-US" dirty="0"/>
              <a:t>Pray and ask God to reveal those areas where you have been relying on yourself instead of relying on Him. </a:t>
            </a:r>
          </a:p>
          <a:p>
            <a:pPr lvl="1"/>
            <a:r>
              <a:rPr lang="en-US" dirty="0"/>
              <a:t>Confess the sin of self-reliance and commit to letting Him be Lord of all your life.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84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B37B-19C9-4E1A-A9EC-B52AEFC8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1209D-7BC8-41F0-8DA4-6613B1DE1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481"/>
            <a:ext cx="10515600" cy="4260481"/>
          </a:xfrm>
        </p:spPr>
        <p:txBody>
          <a:bodyPr/>
          <a:lstStyle/>
          <a:p>
            <a:r>
              <a:rPr lang="en-US" dirty="0"/>
              <a:t>Refocus. </a:t>
            </a:r>
          </a:p>
          <a:p>
            <a:pPr lvl="1"/>
            <a:r>
              <a:rPr lang="en-US" dirty="0"/>
              <a:t>Refocus your priorities. </a:t>
            </a:r>
          </a:p>
          <a:p>
            <a:pPr lvl="1"/>
            <a:r>
              <a:rPr lang="en-US" dirty="0"/>
              <a:t>Work to eliminate the activities and people in your life that take you away from having an intimate relationship with Christ. </a:t>
            </a:r>
          </a:p>
          <a:p>
            <a:pPr lvl="1"/>
            <a:r>
              <a:rPr lang="en-US" dirty="0"/>
              <a:t>Determine not to let anything come between you or your walk with God.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02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B37B-19C9-4E1A-A9EC-B52AEFC8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1209D-7BC8-41F0-8DA4-6613B1DE1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6689"/>
            <a:ext cx="10515600" cy="4160273"/>
          </a:xfrm>
        </p:spPr>
        <p:txBody>
          <a:bodyPr/>
          <a:lstStyle/>
          <a:p>
            <a:r>
              <a:rPr lang="en-US" dirty="0"/>
              <a:t>Share. </a:t>
            </a:r>
          </a:p>
          <a:p>
            <a:pPr lvl="1"/>
            <a:r>
              <a:rPr lang="en-US" dirty="0"/>
              <a:t>Share with someone how you plan to make Christ first in your life.</a:t>
            </a:r>
          </a:p>
          <a:p>
            <a:pPr lvl="1"/>
            <a:r>
              <a:rPr lang="en-US" dirty="0"/>
              <a:t>Tell them of the specific steps you are planning to take to get you there.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33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F6E7F6-3C75-4FA5-A947-697111801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Family Activities</a:t>
            </a:r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5BFB381A-1572-45D1-9044-9F12F05EBB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708" y="1690688"/>
            <a:ext cx="2642167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HeroicExtremeLeftFacing"/>
            <a:lightRig rig="threePt" dir="t"/>
          </a:scene3d>
        </p:spPr>
      </p:pic>
      <p:pic>
        <p:nvPicPr>
          <p:cNvPr id="2050" name="Picture 2" descr="Confused frog clipart">
            <a:extLst>
              <a:ext uri="{FF2B5EF4-FFF2-40B4-BE49-F238E27FC236}">
                <a16:creationId xmlns:a16="http://schemas.microsoft.com/office/drawing/2014/main" id="{248C3EF0-EDB7-4379-96C8-F126DEB4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57" y="2866896"/>
            <a:ext cx="2798198" cy="2633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3D5C9E04-8A68-40C5-90EB-7D674FB02376}"/>
              </a:ext>
            </a:extLst>
          </p:cNvPr>
          <p:cNvSpPr/>
          <p:nvPr/>
        </p:nvSpPr>
        <p:spPr>
          <a:xfrm>
            <a:off x="4384111" y="1412309"/>
            <a:ext cx="4058432" cy="2633597"/>
          </a:xfrm>
          <a:prstGeom prst="wedgeRoundRectCallout">
            <a:avLst>
              <a:gd name="adj1" fmla="val -75699"/>
              <a:gd name="adj2" fmla="val -5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I’m confused.  </a:t>
            </a:r>
            <a:r>
              <a:rPr lang="en-US" i="1" dirty="0">
                <a:latin typeface="Comic Sans MS" panose="030F0702030302020204" pitchFamily="66" charset="0"/>
              </a:rPr>
              <a:t>Ribbit, ribbit</a:t>
            </a:r>
            <a:r>
              <a:rPr lang="en-US" dirty="0">
                <a:latin typeface="Comic Sans MS" panose="030F0702030302020204" pitchFamily="66" charset="0"/>
              </a:rPr>
              <a:t>! Those words from the lesson are scrambled.  It looks like you need those to figure out the message.  If you’re stuck, hop on over to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https://tinyurl.com/xyvxc3bm</a:t>
            </a:r>
            <a:r>
              <a:rPr lang="en-US" dirty="0">
                <a:solidFill>
                  <a:srgbClr val="0563C1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help.   You could also find a video for a family discussion!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48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2049AA-FE2B-4F0A-A3D1-F45390DE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Introduction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F0D8DCB-ADC3-4ABE-AADD-BF36BC7FF694}"/>
              </a:ext>
            </a:extLst>
          </p:cNvPr>
          <p:cNvGrpSpPr/>
          <p:nvPr/>
        </p:nvGrpSpPr>
        <p:grpSpPr>
          <a:xfrm>
            <a:off x="2849598" y="1690688"/>
            <a:ext cx="6492803" cy="4161682"/>
            <a:chOff x="2849598" y="1690688"/>
            <a:chExt cx="6492803" cy="4161682"/>
          </a:xfrm>
        </p:grpSpPr>
        <p:pic>
          <p:nvPicPr>
            <p:cNvPr id="6" name="Picture 5" descr="Website&#10;&#10;Description automatically generated">
              <a:extLst>
                <a:ext uri="{FF2B5EF4-FFF2-40B4-BE49-F238E27FC236}">
                  <a16:creationId xmlns:a16="http://schemas.microsoft.com/office/drawing/2014/main" id="{7593EDE1-43A9-4BEE-A292-A4F643D92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500" y="1957387"/>
              <a:ext cx="5715000" cy="29432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8" name="Picture 7" descr="Shape&#10;&#10;Description automatically generated with medium confidence">
              <a:hlinkClick r:id="rId3"/>
              <a:extLst>
                <a:ext uri="{FF2B5EF4-FFF2-40B4-BE49-F238E27FC236}">
                  <a16:creationId xmlns:a16="http://schemas.microsoft.com/office/drawing/2014/main" id="{544F30C0-FBE8-4643-A6CC-5F537809F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598" y="1690688"/>
              <a:ext cx="6492803" cy="416168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66A704D-78DE-4346-A703-87F0D3C38BF1}"/>
              </a:ext>
            </a:extLst>
          </p:cNvPr>
          <p:cNvSpPr txBox="1"/>
          <p:nvPr/>
        </p:nvSpPr>
        <p:spPr>
          <a:xfrm>
            <a:off x="4441371" y="5997039"/>
            <a:ext cx="3526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linkClick r:id="rId3"/>
              </a:rPr>
              <a:t>View Video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638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Sufficient in Christ Alone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2566"/>
            <a:ext cx="9144000" cy="1455234"/>
          </a:xfrm>
        </p:spPr>
        <p:txBody>
          <a:bodyPr/>
          <a:lstStyle/>
          <a:p>
            <a:r>
              <a:rPr lang="en-US" dirty="0"/>
              <a:t>July 18</a:t>
            </a:r>
          </a:p>
        </p:txBody>
      </p:sp>
    </p:spTree>
    <p:extLst>
      <p:ext uri="{BB962C8B-B14F-4D97-AF65-F5344CB8AC3E}">
        <p14:creationId xmlns:p14="http://schemas.microsoft.com/office/powerpoint/2010/main" val="301256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3AD897-B1A1-474B-8326-94177A7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Admit it, now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2A061-B2E4-4627-B022-014B9ECD3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hate to eat or drink lukewarm?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Today we see God’s view of lukewarm Christians.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don’t have to live a tepid Christian experience.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God provides all we need to be on fire for Jesus.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C5B3107-A322-4B54-8524-B889153450D8}"/>
              </a:ext>
            </a:extLst>
          </p:cNvPr>
          <p:cNvGrpSpPr/>
          <p:nvPr/>
        </p:nvGrpSpPr>
        <p:grpSpPr>
          <a:xfrm>
            <a:off x="1642476" y="3226099"/>
            <a:ext cx="8907048" cy="2348776"/>
            <a:chOff x="1642476" y="3226099"/>
            <a:chExt cx="8907048" cy="2348776"/>
          </a:xfrm>
        </p:grpSpPr>
        <p:pic>
          <p:nvPicPr>
            <p:cNvPr id="1026" name="Picture 2" descr="Coffee, Cup, Drink, Cafe, Brown, Mug, Caffeine, Hot">
              <a:extLst>
                <a:ext uri="{FF2B5EF4-FFF2-40B4-BE49-F238E27FC236}">
                  <a16:creationId xmlns:a16="http://schemas.microsoft.com/office/drawing/2014/main" id="{9EC11A27-021D-481E-83BC-13DA81CF95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2476" y="3330267"/>
              <a:ext cx="2267382" cy="196451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lack White, Vintage, Drawing, Edward Lear, Victorian">
              <a:extLst>
                <a:ext uri="{FF2B5EF4-FFF2-40B4-BE49-F238E27FC236}">
                  <a16:creationId xmlns:a16="http://schemas.microsoft.com/office/drawing/2014/main" id="{EAA33A56-FBAD-4828-BE6A-5D45CAC406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218" y="3506189"/>
              <a:ext cx="2691306" cy="17885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Steak, Beef, Meat, Food, Grilled, Dinner, Meal">
              <a:extLst>
                <a:ext uri="{FF2B5EF4-FFF2-40B4-BE49-F238E27FC236}">
                  <a16:creationId xmlns:a16="http://schemas.microsoft.com/office/drawing/2014/main" id="{21C24592-126E-48B7-A0AA-51348F06DB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14208">
              <a:off x="4362636" y="3226099"/>
              <a:ext cx="2691306" cy="234877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090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6F3A-8107-4EF5-944D-C8363340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Christ’s condemnation.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BAC79-E37A-425C-8490-85B84E10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200" y="1812925"/>
            <a:ext cx="98171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Revelation 3:14-17 (NIV)  "To the angel of the church in Laodicea write: These are the words of the Amen, the faithful and true witness, the ruler of God's creation.   15  I know your deeds, that you are neither cold nor hot. I wish you were either one or the other! </a:t>
            </a:r>
          </a:p>
        </p:txBody>
      </p:sp>
    </p:spTree>
    <p:extLst>
      <p:ext uri="{BB962C8B-B14F-4D97-AF65-F5344CB8AC3E}">
        <p14:creationId xmlns:p14="http://schemas.microsoft.com/office/powerpoint/2010/main" val="22377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6F3A-8107-4EF5-944D-C8363340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Christ’s condemnation.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BAC79-E37A-425C-8490-85B84E10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900" y="1787525"/>
            <a:ext cx="92075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So, because you are lukewarm--neither hot nor cold--I am about to spit you out of my mouth.   17  You say, 'I am rich; I have acquired wealth and do not need a thing.' But you do not realize that you are wretched, pitiful, poor, blind and naked.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7405FF-1DAC-4CD5-982B-91BDA7E84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037" y="5537200"/>
            <a:ext cx="2781543" cy="29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23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C3EF9-5AE4-416E-BC98-470456967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Fool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7943F-F65E-4F3C-82B8-6CBA2E191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what terms did the Lord identify Himself to the church at  Laodicea and what does each descriptor say about Him? </a:t>
            </a:r>
          </a:p>
          <a:p>
            <a:r>
              <a:rPr lang="en-US" dirty="0"/>
              <a:t>Now what issue does He have with the church there?  What  analogy did the Lord use to illustrate His initial complaint  against the Laodicean Christians? </a:t>
            </a:r>
          </a:p>
        </p:txBody>
      </p:sp>
    </p:spTree>
    <p:extLst>
      <p:ext uri="{BB962C8B-B14F-4D97-AF65-F5344CB8AC3E}">
        <p14:creationId xmlns:p14="http://schemas.microsoft.com/office/powerpoint/2010/main" val="154137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3BC64-E933-437D-B3F0-036F92CE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Fool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7A33B-3E0F-4CA9-BDB3-CC739E27B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Note the background about the city.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Water supply from other cities with hot springs, cold streams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Lucrative trade in black wool cloth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Center for eye medicine</a:t>
            </a:r>
          </a:p>
          <a:p>
            <a:r>
              <a:rPr lang="en-US" dirty="0">
                <a:solidFill>
                  <a:srgbClr val="C00000"/>
                </a:solidFill>
              </a:rPr>
              <a:t>Jesus uses these economic issues to highlight spiritual issues</a:t>
            </a:r>
          </a:p>
        </p:txBody>
      </p:sp>
    </p:spTree>
    <p:extLst>
      <p:ext uri="{BB962C8B-B14F-4D97-AF65-F5344CB8AC3E}">
        <p14:creationId xmlns:p14="http://schemas.microsoft.com/office/powerpoint/2010/main" val="384343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58F9-760C-4F66-A623-49C279D24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Fool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E8680-E65A-445A-AD8C-48B11920D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stock do we tend to put in our own resources (especially money and things)? </a:t>
            </a:r>
          </a:p>
          <a:p>
            <a:r>
              <a:rPr lang="en-US" dirty="0"/>
              <a:t>What are some things or situations that may lead a person or a church to become self-sufficient, convinced he/she/it has everything needed to succeed?</a:t>
            </a:r>
          </a:p>
          <a:p>
            <a:r>
              <a:rPr lang="en-US" dirty="0"/>
              <a:t>Why do these things cause us to feel self-sufficient?</a:t>
            </a:r>
          </a:p>
        </p:txBody>
      </p:sp>
    </p:spTree>
    <p:extLst>
      <p:ext uri="{BB962C8B-B14F-4D97-AF65-F5344CB8AC3E}">
        <p14:creationId xmlns:p14="http://schemas.microsoft.com/office/powerpoint/2010/main" val="15107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17BF-1930-43EF-AFB2-231C0548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Fool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33DB8-96F3-43D5-96F7-B4C203275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Missionaries to China have been told by Christians there </a:t>
            </a:r>
            <a:r>
              <a:rPr lang="en-US" i="1" dirty="0">
                <a:solidFill>
                  <a:srgbClr val="C00000"/>
                </a:solidFill>
              </a:rPr>
              <a:t>not</a:t>
            </a:r>
            <a:r>
              <a:rPr lang="en-US" dirty="0">
                <a:solidFill>
                  <a:srgbClr val="C00000"/>
                </a:solidFill>
              </a:rPr>
              <a:t> to pray that persecution in China would end </a:t>
            </a:r>
            <a:r>
              <a:rPr lang="en-US" i="1" dirty="0">
                <a:solidFill>
                  <a:srgbClr val="C00000"/>
                </a:solidFill>
              </a:rPr>
              <a:t>… they are afraid they will become lukewarm, like the church in America</a:t>
            </a:r>
          </a:p>
          <a:p>
            <a:r>
              <a:rPr lang="en-US" dirty="0"/>
              <a:t>Why would Chinese Christians be afraid of becoming lukewarm without persecution?</a:t>
            </a:r>
          </a:p>
        </p:txBody>
      </p:sp>
    </p:spTree>
    <p:extLst>
      <p:ext uri="{BB962C8B-B14F-4D97-AF65-F5344CB8AC3E}">
        <p14:creationId xmlns:p14="http://schemas.microsoft.com/office/powerpoint/2010/main" val="131148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E5AA1F7-6FBE-4C82-8877-B892F7286642}" vid="{58E30FAA-7D03-45B4-AB81-753AF28EFC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ss4</Template>
  <TotalTime>134</TotalTime>
  <Words>913</Words>
  <Application>Microsoft Office PowerPoint</Application>
  <PresentationFormat>Widescreen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Comic Sans MS</vt:lpstr>
      <vt:lpstr>Office Theme</vt:lpstr>
      <vt:lpstr>Sufficient in Christ Alone</vt:lpstr>
      <vt:lpstr>Video Introduction</vt:lpstr>
      <vt:lpstr>Admit it, now …</vt:lpstr>
      <vt:lpstr>Listen for Christ’s condemnation.</vt:lpstr>
      <vt:lpstr>Listen for Christ’s condemnation.</vt:lpstr>
      <vt:lpstr>Don’t Fool Yourself</vt:lpstr>
      <vt:lpstr>Don’t Fool Yourself</vt:lpstr>
      <vt:lpstr>Don’t Fool Yourself</vt:lpstr>
      <vt:lpstr>Don’t Fool Yourself</vt:lpstr>
      <vt:lpstr>Listen for Jesus’ admonition to the church.</vt:lpstr>
      <vt:lpstr>What the Lord Requires</vt:lpstr>
      <vt:lpstr>What the Lord Requires</vt:lpstr>
      <vt:lpstr>Listen for an invitation.</vt:lpstr>
      <vt:lpstr>Open the Door to Christ</vt:lpstr>
      <vt:lpstr>Open the Door to Christ</vt:lpstr>
      <vt:lpstr>Application</vt:lpstr>
      <vt:lpstr>Application</vt:lpstr>
      <vt:lpstr>Application</vt:lpstr>
      <vt:lpstr>Family Activities</vt:lpstr>
      <vt:lpstr>Sufficient in Christ Alone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Sufficient in Christ Alone</dc:title>
  <dc:creator>Armstrong, Stephen (General Math and Science)</dc:creator>
  <cp:lastModifiedBy>Armstrong, Stephen (General Math and Science)</cp:lastModifiedBy>
  <cp:revision>9</cp:revision>
  <dcterms:created xsi:type="dcterms:W3CDTF">2021-07-02T11:31:00Z</dcterms:created>
  <dcterms:modified xsi:type="dcterms:W3CDTF">2021-07-02T13:45:08Z</dcterms:modified>
</cp:coreProperties>
</file>