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20000">
                <a:schemeClr val="accent1">
                  <a:lumMod val="5000"/>
                  <a:lumOff val="95000"/>
                  <a:alpha val="79000"/>
                </a:schemeClr>
              </a:gs>
              <a:gs pos="56000">
                <a:schemeClr val="accent1">
                  <a:lumMod val="45000"/>
                  <a:lumOff val="55000"/>
                  <a:alpha val="83000"/>
                </a:schemeClr>
              </a:gs>
              <a:gs pos="83000">
                <a:schemeClr val="accent1">
                  <a:lumMod val="45000"/>
                  <a:lumOff val="5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  <a:alpha val="84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pje0c3d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with Prayer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1984"/>
            <a:ext cx="9144000" cy="1255816"/>
          </a:xfrm>
        </p:spPr>
        <p:txBody>
          <a:bodyPr/>
          <a:lstStyle/>
          <a:p>
            <a:r>
              <a:rPr lang="en-US" dirty="0"/>
              <a:t>May 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7712-9063-4196-A873-8A672B17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Desire for All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CFEA1-130D-45A1-AFFB-86328BE04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says here that God wants all men to be saved  and come to know Truth.  What are some reasons this has not happened?</a:t>
            </a:r>
          </a:p>
          <a:p>
            <a:r>
              <a:rPr lang="en-US" dirty="0"/>
              <a:t>So, what does this tell us about why we send missionaries to other countries?  Is it really our responsibility to tell them about Jesus?</a:t>
            </a:r>
          </a:p>
        </p:txBody>
      </p:sp>
    </p:spTree>
    <p:extLst>
      <p:ext uri="{BB962C8B-B14F-4D97-AF65-F5344CB8AC3E}">
        <p14:creationId xmlns:p14="http://schemas.microsoft.com/office/powerpoint/2010/main" val="39100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B418-B43D-424F-99FE-6B6CA151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Desire for All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CC03-3E4E-4D60-B569-E0049BC3F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See also Romans 10:13-15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for, "Everyone who calls on the name of the Lord will be saved." How, then, can they call on the one they have not believed in? And </a:t>
            </a:r>
            <a:r>
              <a:rPr lang="en-US" i="1" dirty="0">
                <a:solidFill>
                  <a:srgbClr val="C00000"/>
                </a:solidFill>
              </a:rPr>
              <a:t>how can they believe </a:t>
            </a:r>
            <a:r>
              <a:rPr lang="en-US" dirty="0">
                <a:solidFill>
                  <a:srgbClr val="C00000"/>
                </a:solidFill>
              </a:rPr>
              <a:t>in the one of whom they have not heard? And </a:t>
            </a:r>
            <a:r>
              <a:rPr lang="en-US" i="1" dirty="0">
                <a:solidFill>
                  <a:srgbClr val="C00000"/>
                </a:solidFill>
              </a:rPr>
              <a:t>how can they hear </a:t>
            </a:r>
            <a:r>
              <a:rPr lang="en-US" dirty="0">
                <a:solidFill>
                  <a:srgbClr val="C00000"/>
                </a:solidFill>
              </a:rPr>
              <a:t>without someone preaching to them?   And </a:t>
            </a:r>
            <a:r>
              <a:rPr lang="en-US" i="1" dirty="0">
                <a:solidFill>
                  <a:srgbClr val="C00000"/>
                </a:solidFill>
              </a:rPr>
              <a:t>how can they preach unless they are sent</a:t>
            </a:r>
            <a:r>
              <a:rPr lang="en-US" dirty="0">
                <a:solidFill>
                  <a:srgbClr val="C00000"/>
                </a:solidFill>
              </a:rPr>
              <a:t>? As it is written, "How beautiful are the feet of those who bring good news!"</a:t>
            </a:r>
          </a:p>
        </p:txBody>
      </p:sp>
    </p:spTree>
    <p:extLst>
      <p:ext uri="{BB962C8B-B14F-4D97-AF65-F5344CB8AC3E}">
        <p14:creationId xmlns:p14="http://schemas.microsoft.com/office/powerpoint/2010/main" val="341186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6D8A-7089-46FB-A23D-E2484ED5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Paul’s role.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AB15E-7173-4E45-B2C1-1350D634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0688"/>
            <a:ext cx="9702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Timothy 2:7-8 (NIV)  And for this purpose I was appointed a herald and an apostle--I am telling the truth, I am not lying--and a teacher of the true faith to the Gentiles. 8  I want men everywhere to lift up holy hands in prayer, without anger or disputing.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52252-011C-406A-9311-62BB382A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64" y="5303852"/>
            <a:ext cx="2260472" cy="30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9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891D-9671-40AC-945E-4E8D73A4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the Preaching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518A-9EFC-4BA7-8D7A-FAC4CBCF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three terms did Paul use to describe his functional role as a follower of Christ? </a:t>
            </a:r>
          </a:p>
          <a:p>
            <a:r>
              <a:rPr lang="en-US" dirty="0"/>
              <a:t>What did Paul say concerning the attitude when we pray?</a:t>
            </a:r>
          </a:p>
          <a:p>
            <a:r>
              <a:rPr lang="en-US" dirty="0"/>
              <a:t>Why is prayer an important step in sharing the gospel?</a:t>
            </a:r>
          </a:p>
        </p:txBody>
      </p:sp>
    </p:spTree>
    <p:extLst>
      <p:ext uri="{BB962C8B-B14F-4D97-AF65-F5344CB8AC3E}">
        <p14:creationId xmlns:p14="http://schemas.microsoft.com/office/powerpoint/2010/main" val="21166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6A9C-1C0F-42B5-8470-A2698676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the Preaching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1A83-5A2C-4042-8FA6-9ACE64FC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our group pray together for the salvation of others?</a:t>
            </a:r>
          </a:p>
          <a:p>
            <a:r>
              <a:rPr lang="en-US" dirty="0"/>
              <a:t>How can we pray for others who share the gospel?</a:t>
            </a:r>
          </a:p>
        </p:txBody>
      </p:sp>
    </p:spTree>
    <p:extLst>
      <p:ext uri="{BB962C8B-B14F-4D97-AF65-F5344CB8AC3E}">
        <p14:creationId xmlns:p14="http://schemas.microsoft.com/office/powerpoint/2010/main" val="39548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A72-AE17-4E9D-A018-92038C7F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4A3E-2F08-4A75-B4F5-47742142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/>
          <a:lstStyle/>
          <a:p>
            <a:r>
              <a:rPr lang="en-US" dirty="0"/>
              <a:t>Make time. </a:t>
            </a:r>
          </a:p>
          <a:p>
            <a:pPr lvl="1"/>
            <a:r>
              <a:rPr lang="en-US" dirty="0"/>
              <a:t>Set aside a specific time each day for focused prayer. </a:t>
            </a:r>
          </a:p>
          <a:p>
            <a:pPr lvl="1"/>
            <a:r>
              <a:rPr lang="en-US" dirty="0"/>
              <a:t>Just as you keep appointments through the day, commit to meet this appointment every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4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A72-AE17-4E9D-A018-92038C7F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4A3E-2F08-4A75-B4F5-47742142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499"/>
            <a:ext cx="10515600" cy="4208463"/>
          </a:xfrm>
        </p:spPr>
        <p:txBody>
          <a:bodyPr/>
          <a:lstStyle/>
          <a:p>
            <a:r>
              <a:rPr lang="en-US" dirty="0"/>
              <a:t>Make a list. </a:t>
            </a:r>
          </a:p>
          <a:p>
            <a:pPr lvl="1"/>
            <a:r>
              <a:rPr lang="en-US" dirty="0"/>
              <a:t>Start a prayer journal.</a:t>
            </a:r>
          </a:p>
          <a:p>
            <a:pPr lvl="1"/>
            <a:r>
              <a:rPr lang="en-US" dirty="0"/>
              <a:t>List specific individuals for whose salvation you are praying. </a:t>
            </a:r>
          </a:p>
          <a:p>
            <a:pPr lvl="1"/>
            <a:r>
              <a:rPr lang="en-US" dirty="0"/>
              <a:t>Include the names of those in authority too.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A72-AE17-4E9D-A018-92038C7F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4A3E-2F08-4A75-B4F5-47742142D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contact. </a:t>
            </a:r>
          </a:p>
          <a:p>
            <a:pPr lvl="1"/>
            <a:r>
              <a:rPr lang="en-US" dirty="0"/>
              <a:t>God often uses us to do more than just pray; He uses us in the answer. </a:t>
            </a:r>
          </a:p>
          <a:p>
            <a:pPr lvl="1"/>
            <a:r>
              <a:rPr lang="en-US" dirty="0"/>
              <a:t>As God gives you opportunity, talk with those for whom you’ve been praying. </a:t>
            </a:r>
          </a:p>
          <a:p>
            <a:pPr lvl="1"/>
            <a:r>
              <a:rPr lang="en-US" dirty="0"/>
              <a:t>Trust God to give you the words to say in sharing Christ.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2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8C7A5-C796-42CA-A8C6-5B3B76C7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8" name="Picture 7" descr="A picture containing indoor, toy, colorful, decorated&#10;&#10;Description automatically generated">
            <a:extLst>
              <a:ext uri="{FF2B5EF4-FFF2-40B4-BE49-F238E27FC236}">
                <a16:creationId xmlns:a16="http://schemas.microsoft.com/office/drawing/2014/main" id="{BECC419A-46E7-4998-8C8C-FE3C2712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65" y="2964624"/>
            <a:ext cx="18859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7A51CD3-5274-45A2-8AE9-C47EB8428A1A}"/>
              </a:ext>
            </a:extLst>
          </p:cNvPr>
          <p:cNvSpPr/>
          <p:nvPr/>
        </p:nvSpPr>
        <p:spPr>
          <a:xfrm>
            <a:off x="6237962" y="1578279"/>
            <a:ext cx="2768252" cy="1325563"/>
          </a:xfrm>
          <a:prstGeom prst="wedgeRoundRectCallout">
            <a:avLst>
              <a:gd name="adj1" fmla="val 45682"/>
              <a:gd name="adj2" fmla="val 747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 here in </a:t>
            </a:r>
            <a:r>
              <a:rPr lang="en-US" dirty="0" err="1">
                <a:latin typeface="Comic Sans MS" panose="030F0702030302020204" pitchFamily="66" charset="0"/>
              </a:rPr>
              <a:t>Guipu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Macelux</a:t>
            </a:r>
            <a:r>
              <a:rPr lang="en-US" dirty="0">
                <a:latin typeface="Comic Sans MS" panose="030F0702030302020204" pitchFamily="66" charset="0"/>
              </a:rPr>
              <a:t> are waiting for the message.  Can you help move it along?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2AAC0A7-CBA1-41CC-A625-1D7AD8BA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85" y="1862687"/>
            <a:ext cx="2950663" cy="313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8B04E-CB1D-4E28-9601-36B6021B5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95" y="4313054"/>
            <a:ext cx="1633333" cy="19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75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with Prayer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1984"/>
            <a:ext cx="9144000" cy="1255816"/>
          </a:xfrm>
        </p:spPr>
        <p:txBody>
          <a:bodyPr/>
          <a:lstStyle/>
          <a:p>
            <a:r>
              <a:rPr lang="en-US" dirty="0"/>
              <a:t>May 2</a:t>
            </a:r>
          </a:p>
        </p:txBody>
      </p:sp>
    </p:spTree>
    <p:extLst>
      <p:ext uri="{BB962C8B-B14F-4D97-AF65-F5344CB8AC3E}">
        <p14:creationId xmlns:p14="http://schemas.microsoft.com/office/powerpoint/2010/main" val="56386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AD94E4-B7DF-4271-9266-20CEE6A7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8A04F3-40F7-4E3F-A10C-D34EFFFDCE1A}"/>
              </a:ext>
            </a:extLst>
          </p:cNvPr>
          <p:cNvGrpSpPr/>
          <p:nvPr/>
        </p:nvGrpSpPr>
        <p:grpSpPr>
          <a:xfrm>
            <a:off x="2877547" y="1341912"/>
            <a:ext cx="6436906" cy="4536374"/>
            <a:chOff x="2849598" y="1448789"/>
            <a:chExt cx="6492803" cy="4821381"/>
          </a:xfrm>
        </p:grpSpPr>
        <p:pic>
          <p:nvPicPr>
            <p:cNvPr id="6" name="Picture 5" descr="A person sitting on a bench&#10;&#10;Description automatically generated">
              <a:extLst>
                <a:ext uri="{FF2B5EF4-FFF2-40B4-BE49-F238E27FC236}">
                  <a16:creationId xmlns:a16="http://schemas.microsoft.com/office/drawing/2014/main" id="{137BCCDE-06D2-4D22-900A-E88727AFD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9" y="1690688"/>
              <a:ext cx="5715000" cy="3552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29379251-9122-4569-8B1A-CB16AB02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448789"/>
              <a:ext cx="6492803" cy="4821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4DF1E0-8134-4FC8-9CAE-E326067A4818}"/>
              </a:ext>
            </a:extLst>
          </p:cNvPr>
          <p:cNvSpPr txBox="1"/>
          <p:nvPr/>
        </p:nvSpPr>
        <p:spPr>
          <a:xfrm>
            <a:off x="4108862" y="5985164"/>
            <a:ext cx="4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349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85AE89-C2C1-4FDB-8C24-E4F7C464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DFE47-3C28-44B8-89DC-A07DA95F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Whom do you know that’s really dedicated to something?</a:t>
            </a:r>
          </a:p>
          <a:p>
            <a:r>
              <a:rPr lang="en-US" dirty="0">
                <a:solidFill>
                  <a:srgbClr val="C00000"/>
                </a:solidFill>
              </a:rPr>
              <a:t>Most of those pursuits are admirable.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God calls us to be dedicated to prayer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Today, we consider Paul’s direction to Timothy concerning prayer for spiritual needs.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37062-A97D-412A-8AEB-670D347274F2}"/>
              </a:ext>
            </a:extLst>
          </p:cNvPr>
          <p:cNvGrpSpPr/>
          <p:nvPr/>
        </p:nvGrpSpPr>
        <p:grpSpPr>
          <a:xfrm>
            <a:off x="1795313" y="3054929"/>
            <a:ext cx="8785601" cy="3256971"/>
            <a:chOff x="1795313" y="3054929"/>
            <a:chExt cx="8785601" cy="32569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C482CA-4A97-46BE-AA01-94D6B543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225" y="3054929"/>
              <a:ext cx="1656259" cy="2666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D7ECC16F-CC91-4F1D-B470-2F95FB893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13" y="3194627"/>
              <a:ext cx="2797753" cy="3117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540452BC-5558-4B10-B825-10087C6C2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307" y="3194627"/>
              <a:ext cx="2556607" cy="2316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40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85FE-0859-474C-B06E-363DEC5C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Paul’s recommendation.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6DA72-7DBF-4872-B81B-85CE6986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0" y="1825625"/>
            <a:ext cx="88265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Timothy 2:1-2 (NIV)  I urge, then, first of all, that requests, prayers, intercession and thanksgiving be made for everyone-- 2  for kings and all those in authority, that we may live peaceful and quiet lives in all godliness and holiness.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C612D-2D4C-4C70-A030-067F04F9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64" y="5418152"/>
            <a:ext cx="2260472" cy="30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5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E4B4-7E01-4E04-9404-4357BA70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All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A835-440A-4D02-9362-3758C1B7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Why kind of praying did Paul urge Timothy to do?  What are different synonyms for prayer used in various translations you have?</a:t>
            </a:r>
          </a:p>
          <a:p>
            <a:r>
              <a:rPr lang="en-US" dirty="0"/>
              <a:t>For whom was he to pray? </a:t>
            </a:r>
          </a:p>
          <a:p>
            <a:r>
              <a:rPr lang="en-US" dirty="0"/>
              <a:t>What sort of prayers should we make on behalf of our leaders? </a:t>
            </a:r>
          </a:p>
          <a:p>
            <a:r>
              <a:rPr lang="en-US" dirty="0"/>
              <a:t>How would Timothy (and we) benefit from praying for those in authority?</a:t>
            </a:r>
          </a:p>
        </p:txBody>
      </p:sp>
    </p:spTree>
    <p:extLst>
      <p:ext uri="{BB962C8B-B14F-4D97-AF65-F5344CB8AC3E}">
        <p14:creationId xmlns:p14="http://schemas.microsoft.com/office/powerpoint/2010/main" val="16413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8C4F-7E49-4C42-901E-27063F65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All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4508-836A-4CF1-B44C-491033373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you think the greater majority of our public prayer requests have to do with physical needs … instead of spiritual needs?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C00000"/>
                </a:solidFill>
              </a:rPr>
              <a:t>It’s not always best to divulge embarrassing personal struggles to a group.  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C00000"/>
                </a:solidFill>
              </a:rPr>
              <a:t>Seeking prayer support privately from an accountability partner is a much better practice.</a:t>
            </a:r>
          </a:p>
        </p:txBody>
      </p:sp>
    </p:spTree>
    <p:extLst>
      <p:ext uri="{BB962C8B-B14F-4D97-AF65-F5344CB8AC3E}">
        <p14:creationId xmlns:p14="http://schemas.microsoft.com/office/powerpoint/2010/main" val="13880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80F4-6553-4A82-B453-69072C43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All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E1E1-607A-402A-80E1-EED87961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a dynamic or effective prayer life look like in a person’s daily walk?</a:t>
            </a:r>
          </a:p>
          <a:p>
            <a:pPr lvl="1"/>
            <a:r>
              <a:rPr lang="en-US" sz="3600" dirty="0"/>
              <a:t>A.  Adoration</a:t>
            </a:r>
          </a:p>
          <a:p>
            <a:pPr lvl="1"/>
            <a:r>
              <a:rPr lang="en-US" sz="3600" dirty="0"/>
              <a:t>C. Confession</a:t>
            </a:r>
          </a:p>
          <a:p>
            <a:pPr lvl="1"/>
            <a:r>
              <a:rPr lang="en-US" sz="3600" dirty="0"/>
              <a:t>T.  Thanksgiving</a:t>
            </a:r>
          </a:p>
          <a:p>
            <a:pPr lvl="1"/>
            <a:r>
              <a:rPr lang="en-US" sz="3600" dirty="0"/>
              <a:t>S.  Supplications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95625-0E1B-49B4-B9EF-88C3A86C6961}"/>
              </a:ext>
            </a:extLst>
          </p:cNvPr>
          <p:cNvGrpSpPr/>
          <p:nvPr/>
        </p:nvGrpSpPr>
        <p:grpSpPr>
          <a:xfrm>
            <a:off x="1638305" y="2931097"/>
            <a:ext cx="8813605" cy="3215132"/>
            <a:chOff x="1638305" y="2931097"/>
            <a:chExt cx="8813605" cy="32151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5957C7-C0BD-4D1C-A9CD-0BE4C28A2193}"/>
                </a:ext>
              </a:extLst>
            </p:cNvPr>
            <p:cNvGrpSpPr/>
            <p:nvPr/>
          </p:nvGrpSpPr>
          <p:grpSpPr>
            <a:xfrm>
              <a:off x="4390580" y="2931097"/>
              <a:ext cx="2048255" cy="3215132"/>
              <a:chOff x="-942592" y="-365454"/>
              <a:chExt cx="4491990" cy="6858000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9EEB8054-542E-4A79-BDE1-8EAAA8738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42592" y="-365454"/>
                <a:ext cx="4491990" cy="685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4BBB8-5826-4099-AFC3-4DA17390838E}"/>
                  </a:ext>
                </a:extLst>
              </p:cNvPr>
              <p:cNvSpPr txBox="1"/>
              <p:nvPr/>
            </p:nvSpPr>
            <p:spPr>
              <a:xfrm rot="21082044">
                <a:off x="1571626" y="4091474"/>
                <a:ext cx="1743457" cy="93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HOLY</a:t>
                </a:r>
              </a:p>
              <a:p>
                <a:pPr algn="ctr"/>
                <a:r>
                  <a:rPr lang="en-US" sz="1200" b="1" dirty="0"/>
                  <a:t>BIBLE</a:t>
                </a:r>
              </a:p>
            </p:txBody>
          </p:sp>
        </p:grpSp>
        <p:pic>
          <p:nvPicPr>
            <p:cNvPr id="13" name="Picture 12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3BFA10A5-6E97-4C05-9D03-ABB6D5B0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586" y="3463320"/>
              <a:ext cx="1882324" cy="2448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4BD8595A-2210-4FE8-B0B2-9F38B79C325B}"/>
                </a:ext>
              </a:extLst>
            </p:cNvPr>
            <p:cNvSpPr/>
            <p:nvPr/>
          </p:nvSpPr>
          <p:spPr>
            <a:xfrm>
              <a:off x="7045586" y="2951480"/>
              <a:ext cx="1524000" cy="961263"/>
            </a:xfrm>
            <a:prstGeom prst="wedgeRoundRectCallout">
              <a:avLst>
                <a:gd name="adj1" fmla="val 63167"/>
                <a:gd name="adj2" fmla="val 5362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Thank you, Lord</a:t>
              </a:r>
            </a:p>
          </p:txBody>
        </p:sp>
        <p:pic>
          <p:nvPicPr>
            <p:cNvPr id="16" name="Picture 15" descr="A person raising the arms&#10;&#10;Description automatically generated with low confidence">
              <a:extLst>
                <a:ext uri="{FF2B5EF4-FFF2-40B4-BE49-F238E27FC236}">
                  <a16:creationId xmlns:a16="http://schemas.microsoft.com/office/drawing/2014/main" id="{62CB2E58-D0A3-4335-B714-9642D3C3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5" y="3378105"/>
              <a:ext cx="2304705" cy="2618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243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219B-6734-4E46-A720-848B9C3A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desire.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4551-E5FB-4263-9663-235BACFD8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1 Timothy 2:3-6 (NIV)  This is good, and pleases God our Savior,  4  who wants all men to be saved and to come to a knowledge of the truth.  5  For there is one God and one mediator between God and men, the man Christ Jesus,  6  who gave himself as a ransom for all men--the testimony given in its proper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75807-5395-4752-BB7B-F4A0B645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64" y="5773752"/>
            <a:ext cx="2260472" cy="30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5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05C9-C191-47D7-B84D-9C4601B0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Desire for All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69831-CB13-4491-AEA0-D33BB7461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use mediators in our society?</a:t>
            </a:r>
          </a:p>
          <a:p>
            <a:r>
              <a:rPr lang="en-US" dirty="0"/>
              <a:t>Who are the disputants and how does Jesus facilitate the reconciliation?</a:t>
            </a:r>
          </a:p>
          <a:p>
            <a:r>
              <a:rPr lang="en-US" dirty="0"/>
              <a:t>Based on this passage, what advice would you give to a Christian who insists he/she cannot pray for the salvation of a person who has hurt him/her?</a:t>
            </a:r>
          </a:p>
        </p:txBody>
      </p:sp>
    </p:spTree>
    <p:extLst>
      <p:ext uri="{BB962C8B-B14F-4D97-AF65-F5344CB8AC3E}">
        <p14:creationId xmlns:p14="http://schemas.microsoft.com/office/powerpoint/2010/main" val="19468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81</TotalTime>
  <Words>829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Office Theme</vt:lpstr>
      <vt:lpstr>Start with Prayer</vt:lpstr>
      <vt:lpstr>Video Introduction</vt:lpstr>
      <vt:lpstr>Think About It …</vt:lpstr>
      <vt:lpstr>Listen for Paul’s recommendation.</vt:lpstr>
      <vt:lpstr>Pray for All People</vt:lpstr>
      <vt:lpstr>Pray for All People</vt:lpstr>
      <vt:lpstr>Pray for All People</vt:lpstr>
      <vt:lpstr>Listen for God’s desire.</vt:lpstr>
      <vt:lpstr>God’s Desire for All People</vt:lpstr>
      <vt:lpstr>God’s Desire for All People</vt:lpstr>
      <vt:lpstr>God’s Desire for All People</vt:lpstr>
      <vt:lpstr>Listen for Paul’s role.</vt:lpstr>
      <vt:lpstr>Pray for the Preaching of the Gospel</vt:lpstr>
      <vt:lpstr>Pray for the Preaching of the Gospel</vt:lpstr>
      <vt:lpstr>Application</vt:lpstr>
      <vt:lpstr>Application</vt:lpstr>
      <vt:lpstr>Application</vt:lpstr>
      <vt:lpstr>Family Activities</vt:lpstr>
      <vt:lpstr>Start with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Prayer</dc:title>
  <dc:creator>Armstrong, Stephen (General Math and Science)</dc:creator>
  <cp:lastModifiedBy>Armstrong, Stephen (General Math and Science)</cp:lastModifiedBy>
  <cp:revision>9</cp:revision>
  <dcterms:created xsi:type="dcterms:W3CDTF">2021-04-16T14:20:36Z</dcterms:created>
  <dcterms:modified xsi:type="dcterms:W3CDTF">2021-04-16T15:41:56Z</dcterms:modified>
</cp:coreProperties>
</file>