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4rmwvpb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1_ap7sn1y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Redirecting Anger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0732"/>
            <a:ext cx="9144000" cy="1327068"/>
          </a:xfrm>
        </p:spPr>
        <p:txBody>
          <a:bodyPr/>
          <a:lstStyle/>
          <a:p>
            <a:r>
              <a:rPr lang="en-US" dirty="0"/>
              <a:t>December 27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6698-8878-4540-B9AF-9CB4BCF4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with Love and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A858-D397-44A6-87AA-8A2421DBD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natural </a:t>
            </a:r>
            <a:r>
              <a:rPr lang="en-US" i="1" dirty="0"/>
              <a:t>reactions</a:t>
            </a:r>
            <a:r>
              <a:rPr lang="en-US" dirty="0"/>
              <a:t> when people try to hurt us? </a:t>
            </a:r>
          </a:p>
          <a:p>
            <a:r>
              <a:rPr lang="en-US" dirty="0"/>
              <a:t>Why can retaliation </a:t>
            </a:r>
            <a:r>
              <a:rPr lang="en-US" i="1" dirty="0"/>
              <a:t>not</a:t>
            </a:r>
            <a:r>
              <a:rPr lang="en-US" dirty="0"/>
              <a:t> accomplish what we might want?</a:t>
            </a:r>
          </a:p>
          <a:p>
            <a:r>
              <a:rPr lang="en-US" dirty="0"/>
              <a:t>How should we pray when we are falsely accused or slandered?</a:t>
            </a:r>
          </a:p>
        </p:txBody>
      </p:sp>
    </p:spTree>
    <p:extLst>
      <p:ext uri="{BB962C8B-B14F-4D97-AF65-F5344CB8AC3E}">
        <p14:creationId xmlns:p14="http://schemas.microsoft.com/office/powerpoint/2010/main" val="42605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BACE-B0C6-4C1A-9559-1C82A302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David’s response to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0591-4A55-4AD4-B121-1FD083BC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20" y="2029216"/>
            <a:ext cx="9938359" cy="40350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35:17-18 (NIV)   O Lord, how long will you look on? Rescue my life from their ravages, my precious life from these lions. 18  I will give you thanks in the great assembly; among throngs of people I will praise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9282E-B9DE-494F-9F74-66209C91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73" y="5235880"/>
            <a:ext cx="2785349" cy="36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47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CC6E-774D-420C-8F9B-C893D5CB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Matters in God’s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22DC-12B8-4850-A381-79C1C44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emotions or suspicions thoughts might be behind the question the psalmist raised in verse 17? </a:t>
            </a:r>
          </a:p>
          <a:p>
            <a:r>
              <a:rPr lang="en-US" dirty="0"/>
              <a:t>How did the psalmist restate his plea? </a:t>
            </a:r>
          </a:p>
          <a:p>
            <a:r>
              <a:rPr lang="en-US" dirty="0"/>
              <a:t>What response did the psalmist pledge to give when the Lord answered?</a:t>
            </a:r>
          </a:p>
        </p:txBody>
      </p:sp>
    </p:spTree>
    <p:extLst>
      <p:ext uri="{BB962C8B-B14F-4D97-AF65-F5344CB8AC3E}">
        <p14:creationId xmlns:p14="http://schemas.microsoft.com/office/powerpoint/2010/main" val="1676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B830-5FB8-499B-AA73-3B8FFCD0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Matters in God’s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0A00-CB40-4E4A-A261-409CC1D0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leaving matters in God’s hands so challenging?</a:t>
            </a:r>
          </a:p>
          <a:p>
            <a:r>
              <a:rPr lang="en-US" dirty="0"/>
              <a:t>What are some ways we can help our children and grandchildren respond to difficult situations by trusting God?</a:t>
            </a:r>
          </a:p>
        </p:txBody>
      </p:sp>
    </p:spTree>
    <p:extLst>
      <p:ext uri="{BB962C8B-B14F-4D97-AF65-F5344CB8AC3E}">
        <p14:creationId xmlns:p14="http://schemas.microsoft.com/office/powerpoint/2010/main" val="14040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4558-1FB2-4B1D-8543-2EEEFE4D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7A73-64AF-4030-870F-812112AB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059"/>
            <a:ext cx="10515600" cy="4222903"/>
          </a:xfrm>
        </p:spPr>
        <p:txBody>
          <a:bodyPr/>
          <a:lstStyle/>
          <a:p>
            <a:r>
              <a:rPr lang="en-US" dirty="0"/>
              <a:t>Vent—to God. </a:t>
            </a:r>
          </a:p>
          <a:p>
            <a:pPr lvl="1"/>
            <a:r>
              <a:rPr lang="en-US" dirty="0"/>
              <a:t>Before talking to others about what has upset you, talk to God. </a:t>
            </a:r>
          </a:p>
          <a:p>
            <a:pPr lvl="1"/>
            <a:r>
              <a:rPr lang="en-US" dirty="0"/>
              <a:t>Be honest with God about why you’re angry. </a:t>
            </a:r>
          </a:p>
          <a:p>
            <a:pPr lvl="1"/>
            <a:r>
              <a:rPr lang="en-US" dirty="0"/>
              <a:t>Ask Him for the strength to refrain from anger and the will to trust Him with the situation.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3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4558-1FB2-4B1D-8543-2EEEFE4D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7A73-64AF-4030-870F-812112AB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 resolution—not retaliation. </a:t>
            </a:r>
          </a:p>
          <a:p>
            <a:pPr lvl="1"/>
            <a:r>
              <a:rPr lang="en-US" dirty="0"/>
              <a:t>If possible, find a way to resolve the relationship or situation that has angered you. </a:t>
            </a:r>
          </a:p>
          <a:p>
            <a:pPr lvl="1"/>
            <a:r>
              <a:rPr lang="en-US" dirty="0"/>
              <a:t>At the very least, pray for the well-being of the other person. </a:t>
            </a:r>
          </a:p>
          <a:p>
            <a:pPr lvl="1"/>
            <a:r>
              <a:rPr lang="en-US" dirty="0"/>
              <a:t>As you genuinely pray for another person, God will also work on your heart.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4558-1FB2-4B1D-8543-2EEEFE4D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7A73-64AF-4030-870F-812112AB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Love—no matter what. </a:t>
            </a:r>
          </a:p>
          <a:p>
            <a:pPr lvl="1"/>
            <a:r>
              <a:rPr lang="en-US" dirty="0"/>
              <a:t>Find specific, concrete ways you can show the love of Christ to those who’ve hurt you or made you angry. </a:t>
            </a:r>
          </a:p>
          <a:p>
            <a:pPr lvl="1"/>
            <a:r>
              <a:rPr lang="en-US" dirty="0"/>
              <a:t>Don’t take any action to look self-righteous and better than the other person. </a:t>
            </a:r>
          </a:p>
          <a:p>
            <a:pPr lvl="1"/>
            <a:r>
              <a:rPr lang="en-US" dirty="0"/>
              <a:t>Show love in order to honor the One who loves you. </a:t>
            </a:r>
          </a:p>
        </p:txBody>
      </p:sp>
    </p:spTree>
    <p:extLst>
      <p:ext uri="{BB962C8B-B14F-4D97-AF65-F5344CB8AC3E}">
        <p14:creationId xmlns:p14="http://schemas.microsoft.com/office/powerpoint/2010/main" val="303175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EE88-8571-443E-A050-84AAC7F6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AD747F-F017-4FF4-A15F-BA474685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1">
            <a:off x="8764450" y="2016690"/>
            <a:ext cx="2337808" cy="37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ext&#10;&#10;Description automatically generated">
            <a:extLst>
              <a:ext uri="{FF2B5EF4-FFF2-40B4-BE49-F238E27FC236}">
                <a16:creationId xmlns:a16="http://schemas.microsoft.com/office/drawing/2014/main" id="{1BF804B4-EC8E-4204-A8FF-44E83DC6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0" y="2442439"/>
            <a:ext cx="2642518" cy="197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8BEE9DE-AE31-470F-8C13-D6A66F579937}"/>
              </a:ext>
            </a:extLst>
          </p:cNvPr>
          <p:cNvSpPr/>
          <p:nvPr/>
        </p:nvSpPr>
        <p:spPr>
          <a:xfrm>
            <a:off x="3982781" y="1841326"/>
            <a:ext cx="3933668" cy="3955283"/>
          </a:xfrm>
          <a:prstGeom prst="wedgeRoundRectCallout">
            <a:avLst>
              <a:gd name="adj1" fmla="val 69771"/>
              <a:gd name="adj2" fmla="val -134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Well, humph … the letters didn’t fall down this time.  They got scrambled around.  It’s crazy, they still form words … which you have to find.  No pressure, humph, your end of year evaluation depends on it.  You can earn some extra credit, however by checking out the Family Activities at </a:t>
            </a:r>
            <a:r>
              <a:rPr lang="en-US" dirty="0">
                <a:latin typeface="Comic Sans MS" panose="030F0702030302020204" pitchFamily="66" charset="0"/>
                <a:hlinkClick r:id="rId4"/>
              </a:rPr>
              <a:t>https://tinyurl.com/y4rmwvpb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7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Redirecting Anger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0732"/>
            <a:ext cx="9144000" cy="1327068"/>
          </a:xfrm>
        </p:spPr>
        <p:txBody>
          <a:bodyPr/>
          <a:lstStyle/>
          <a:p>
            <a:r>
              <a:rPr lang="en-US" dirty="0"/>
              <a:t>December 27</a:t>
            </a:r>
          </a:p>
        </p:txBody>
      </p:sp>
    </p:spTree>
    <p:extLst>
      <p:ext uri="{BB962C8B-B14F-4D97-AF65-F5344CB8AC3E}">
        <p14:creationId xmlns:p14="http://schemas.microsoft.com/office/powerpoint/2010/main" val="37060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6D5D6-9480-4EC3-8F46-570F305A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F2F77-DC32-41BD-81A8-49DF61A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8" y="1292339"/>
            <a:ext cx="7090263" cy="4907705"/>
          </a:xfrm>
          <a:prstGeom prst="rect">
            <a:avLst/>
          </a:prstGeom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81A90DC0-1C9E-465A-BE97-A8CF3792BF83}"/>
              </a:ext>
            </a:extLst>
          </p:cNvPr>
          <p:cNvSpPr txBox="1"/>
          <p:nvPr/>
        </p:nvSpPr>
        <p:spPr>
          <a:xfrm>
            <a:off x="4037609" y="5801695"/>
            <a:ext cx="403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0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2F3C0-6B35-4190-8FD0-E2783D95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it,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58A96-0241-4D4E-BE1B-CD8FFB14D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were a kid, what would make you really angry?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Anger can get us in trouble if we get out of control.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It’s better to take your anger to God and leave matters in His hands.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F50EF2-F17A-49D5-8216-37882EC09F6A}"/>
              </a:ext>
            </a:extLst>
          </p:cNvPr>
          <p:cNvGrpSpPr/>
          <p:nvPr/>
        </p:nvGrpSpPr>
        <p:grpSpPr>
          <a:xfrm>
            <a:off x="1466059" y="2599034"/>
            <a:ext cx="9259882" cy="3712866"/>
            <a:chOff x="1316123" y="2437243"/>
            <a:chExt cx="9259882" cy="3712866"/>
          </a:xfrm>
        </p:grpSpPr>
        <p:pic>
          <p:nvPicPr>
            <p:cNvPr id="6" name="Picture 5" descr="A picture containing text, toy, doll, queen&#10;&#10;Description automatically generated">
              <a:extLst>
                <a:ext uri="{FF2B5EF4-FFF2-40B4-BE49-F238E27FC236}">
                  <a16:creationId xmlns:a16="http://schemas.microsoft.com/office/drawing/2014/main" id="{BD6209DA-D67E-4F69-86FE-F572576CE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5" r="30384"/>
            <a:stretch/>
          </p:blipFill>
          <p:spPr>
            <a:xfrm>
              <a:off x="1316123" y="2437243"/>
              <a:ext cx="2814452" cy="3712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5F80E930-2CFA-4D12-A789-C4FB49C5D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54" y="3192239"/>
              <a:ext cx="2084795" cy="2392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F6F370C-5560-455F-A614-1C49D59B0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061" y="2782541"/>
              <a:ext cx="3193944" cy="3022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30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CEE5-9DF6-4524-BC8A-8A1E3F6C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military references.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C4227-F8D7-4149-8903-8AD1EAE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 Psalm 35:1-3 (NIV)  Contend, O LORD, with those who contend with me; fight against those who fight against me.  2  Take up shield and buckler; arise and come to my aid.  3  Brandish spear and javelin against those who pursue me. Say to my soul, "I am your salvation."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35529-41F1-45DB-8420-F6FBA416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642" y="5323562"/>
            <a:ext cx="2785349" cy="36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96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61A9-0734-435E-893D-6643C5A7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Your Anger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17CD-1364-4B99-B45C-7442B299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the psalmist pray for the Lord to do for him? </a:t>
            </a:r>
          </a:p>
          <a:p>
            <a:r>
              <a:rPr lang="en-US" dirty="0"/>
              <a:t>How does the imagery employed indicate that he wanted the Lord to defend him as well as take the fight to the enemy? Note the military references.</a:t>
            </a:r>
          </a:p>
          <a:p>
            <a:r>
              <a:rPr lang="en-US" dirty="0"/>
              <a:t>What assuring words did the poet want to hear?</a:t>
            </a:r>
          </a:p>
          <a:p>
            <a:r>
              <a:rPr lang="en-US" dirty="0"/>
              <a:t>What’s your gut reaction to these verses? Why?</a:t>
            </a:r>
          </a:p>
        </p:txBody>
      </p:sp>
    </p:spTree>
    <p:extLst>
      <p:ext uri="{BB962C8B-B14F-4D97-AF65-F5344CB8AC3E}">
        <p14:creationId xmlns:p14="http://schemas.microsoft.com/office/powerpoint/2010/main" val="11889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1F65-66BB-4090-A54F-279D50C5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Your Anger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04A5-EBC7-4E06-88EA-D3DE133B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might keep us from being honest with God about our anger? </a:t>
            </a:r>
          </a:p>
          <a:p>
            <a:r>
              <a:rPr lang="en-US" dirty="0"/>
              <a:t>What might you tell God when you are facing conflict with people opposing you?</a:t>
            </a:r>
          </a:p>
          <a:p>
            <a:r>
              <a:rPr lang="en-US" dirty="0"/>
              <a:t>How can you continue on believing God is your salvation from those who would seek to bring shame and dishonor upon you unjustly?</a:t>
            </a:r>
          </a:p>
        </p:txBody>
      </p:sp>
    </p:spTree>
    <p:extLst>
      <p:ext uri="{BB962C8B-B14F-4D97-AF65-F5344CB8AC3E}">
        <p14:creationId xmlns:p14="http://schemas.microsoft.com/office/powerpoint/2010/main" val="4245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C0C9-8D22-4A1C-A1AB-CC4687B1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betrayal.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D88D-F7C4-40F9-B332-17C04C0D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279" y="1850677"/>
            <a:ext cx="934963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Yet when they were ill, I put on sackcloth and humbled myself with fasting. When my prayers returned to me unanswered,  14  I went about mourning as though for my friend or brother. I bowed my head in grief as though weeping for my mother. </a:t>
            </a:r>
          </a:p>
        </p:txBody>
      </p:sp>
    </p:spTree>
    <p:extLst>
      <p:ext uri="{BB962C8B-B14F-4D97-AF65-F5344CB8AC3E}">
        <p14:creationId xmlns:p14="http://schemas.microsoft.com/office/powerpoint/2010/main" val="3215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C0C9-8D22-4A1C-A1AB-CC4687B1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betrayal.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D88D-F7C4-40F9-B332-17C04C0D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976" y="1813099"/>
            <a:ext cx="978804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15  But when I stumbled, they gathered in glee; attackers gathered against me when I was unaware. They slandered me without ceasing.  16  Like the ungodly they maliciously mocked; they gnashed their teeth at 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01D43-4D28-4C47-A28A-C153E668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642" y="4947781"/>
            <a:ext cx="2785349" cy="36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163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F6D4-C120-44A8-A771-C72C46C3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with Love and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73ADD-90B7-4EBB-B32C-C6A0C7AD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contrast to the way the poet was treated by those who opposed him, how did he say he responded to them during a time of need? </a:t>
            </a:r>
          </a:p>
          <a:p>
            <a:r>
              <a:rPr lang="en-US" dirty="0"/>
              <a:t>How does he say his opponents reacted to his acts of kindness? </a:t>
            </a:r>
          </a:p>
          <a:p>
            <a:r>
              <a:rPr lang="en-US" dirty="0"/>
              <a:t>What are some </a:t>
            </a:r>
            <a:r>
              <a:rPr lang="en-US" i="1" dirty="0"/>
              <a:t>emotions</a:t>
            </a:r>
            <a:r>
              <a:rPr lang="en-US" dirty="0"/>
              <a:t> when you are falsely accused or treated maliciously by others? </a:t>
            </a:r>
          </a:p>
        </p:txBody>
      </p:sp>
    </p:spTree>
    <p:extLst>
      <p:ext uri="{BB962C8B-B14F-4D97-AF65-F5344CB8AC3E}">
        <p14:creationId xmlns:p14="http://schemas.microsoft.com/office/powerpoint/2010/main" val="792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41</TotalTime>
  <Words>810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Redirecting Anger</vt:lpstr>
      <vt:lpstr>Introduction Video</vt:lpstr>
      <vt:lpstr>Admit it, now …</vt:lpstr>
      <vt:lpstr>Listen for military references.</vt:lpstr>
      <vt:lpstr>Admit Your Anger to God</vt:lpstr>
      <vt:lpstr>Admit Your Anger to God</vt:lpstr>
      <vt:lpstr>Listen for a betrayal.</vt:lpstr>
      <vt:lpstr>Listen for a betrayal.</vt:lpstr>
      <vt:lpstr>Respond with Love and Grace</vt:lpstr>
      <vt:lpstr>Respond with Love and Grace</vt:lpstr>
      <vt:lpstr>Listen for David’s response to God.</vt:lpstr>
      <vt:lpstr>Leave Matters in God’s Hands</vt:lpstr>
      <vt:lpstr>Leave Matters in God’s Hands</vt:lpstr>
      <vt:lpstr>Application</vt:lpstr>
      <vt:lpstr>Application</vt:lpstr>
      <vt:lpstr>Application</vt:lpstr>
      <vt:lpstr>Family Activities</vt:lpstr>
      <vt:lpstr>Redirecting Anger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Redirecting Anger</dc:title>
  <dc:creator>Armstrong, Stephen (General Math and Science)</dc:creator>
  <cp:lastModifiedBy>Armstrong, Stephen (General Math and Science)</cp:lastModifiedBy>
  <cp:revision>5</cp:revision>
  <dcterms:created xsi:type="dcterms:W3CDTF">2020-12-11T12:48:58Z</dcterms:created>
  <dcterms:modified xsi:type="dcterms:W3CDTF">2020-12-11T13:30:58Z</dcterms:modified>
</cp:coreProperties>
</file>