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87000"/>
                </a:schemeClr>
              </a:gs>
              <a:gs pos="64000">
                <a:schemeClr val="accent2">
                  <a:lumMod val="20000"/>
                  <a:lumOff val="80000"/>
                  <a:alpha val="87000"/>
                </a:schemeClr>
              </a:gs>
              <a:gs pos="83000">
                <a:schemeClr val="accent2">
                  <a:lumMod val="60000"/>
                  <a:lumOff val="40000"/>
                  <a:alpha val="87000"/>
                </a:schemeClr>
              </a:gs>
              <a:gs pos="100000">
                <a:schemeClr val="accent2">
                  <a:lumMod val="75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atch.liberty.edu/media/t/1_ajyz5oaz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cqnmr4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Praying for Ourselves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Hezekiah’s praise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530" y="2030679"/>
            <a:ext cx="9453748" cy="39919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Isaiah 38:15-17 (NIV)   But what can I say? He has spoken to me, and he himself has done this. I will walk humbly all my years because of this anguish of my soul. 16  Lord, by such things men live; and my spirit finds life in them too</a:t>
            </a:r>
            <a:r>
              <a:rPr lang="en-US" dirty="0" smtClean="0"/>
              <a:t>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Hezekiah’s praise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59" y="2030680"/>
            <a:ext cx="9216242" cy="39919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You restored me to health and let me live. 17  Surely it was for my benefit that I suffered such anguish. In your love you kept me from the pit of destruction; you have put all my sins behind your back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92" y="5098305"/>
            <a:ext cx="2542857" cy="2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6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Answer Benefits and Strengthens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Hezekiah acknowledge God as the source of his healing?  </a:t>
            </a:r>
          </a:p>
          <a:p>
            <a:r>
              <a:rPr lang="en-US" dirty="0"/>
              <a:t>How did Hezekiah view his physical and mental suffering after he was delivered? </a:t>
            </a:r>
          </a:p>
          <a:p>
            <a:r>
              <a:rPr lang="en-US" dirty="0"/>
              <a:t>What are some of the lessons Hezekiah seemed to have learned from his experience of facing death?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Answer Benefits and Strengthens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answered prayer change your perspective toward life?</a:t>
            </a:r>
          </a:p>
          <a:p>
            <a:r>
              <a:rPr lang="en-US" dirty="0"/>
              <a:t>How does God use our prayer life to get us to where He wants us to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72" y="2005543"/>
            <a:ext cx="5320270" cy="283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5403273"/>
            <a:ext cx="53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View the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7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6935"/>
            <a:ext cx="10515600" cy="3980028"/>
          </a:xfrm>
        </p:spPr>
        <p:txBody>
          <a:bodyPr/>
          <a:lstStyle/>
          <a:p>
            <a:r>
              <a:rPr lang="en-US" dirty="0"/>
              <a:t>List your requests. </a:t>
            </a:r>
          </a:p>
          <a:p>
            <a:pPr lvl="1"/>
            <a:r>
              <a:rPr lang="en-US" dirty="0"/>
              <a:t>Make a list of your needs—both daily and long-term.</a:t>
            </a:r>
          </a:p>
          <a:p>
            <a:pPr lvl="1"/>
            <a:r>
              <a:rPr lang="en-US" dirty="0"/>
              <a:t>Pray through that list and trust God to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683"/>
            <a:ext cx="10515600" cy="4051280"/>
          </a:xfrm>
        </p:spPr>
        <p:txBody>
          <a:bodyPr/>
          <a:lstStyle/>
          <a:p>
            <a:r>
              <a:rPr lang="en-US" dirty="0"/>
              <a:t>Evaluate your requests. </a:t>
            </a:r>
          </a:p>
          <a:p>
            <a:pPr lvl="1"/>
            <a:r>
              <a:rPr lang="en-US" dirty="0"/>
              <a:t>In light of God’s honor, will, and kingdom, evaluate your list of prayer requests</a:t>
            </a:r>
          </a:p>
          <a:p>
            <a:pPr lvl="1"/>
            <a:r>
              <a:rPr lang="en-US" dirty="0"/>
              <a:t>As needed, modify what you’re asking or how you’re asking to ensure your requests honor Christ.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2" y="2113807"/>
            <a:ext cx="9038112" cy="4003779"/>
          </a:xfrm>
        </p:spPr>
        <p:txBody>
          <a:bodyPr/>
          <a:lstStyle/>
          <a:p>
            <a:r>
              <a:rPr lang="en-US" dirty="0"/>
              <a:t>Share God’s answers. </a:t>
            </a:r>
          </a:p>
          <a:p>
            <a:pPr lvl="1"/>
            <a:r>
              <a:rPr lang="en-US" dirty="0"/>
              <a:t>Share with someone the specific ways God has answered your prayers.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Activities</a:t>
            </a:r>
            <a:endParaRPr lang="en-US" dirty="0"/>
          </a:p>
        </p:txBody>
      </p:sp>
      <p:pic>
        <p:nvPicPr>
          <p:cNvPr id="4100" name="Picture 4" descr="Image result for family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49656" y="2049662"/>
            <a:ext cx="4357048" cy="321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21433" y="1995055"/>
            <a:ext cx="4275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Summer’s over …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Everyone’s now home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And there’s nothing on 500 channels of TV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For some cool family activities check out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u="sng" dirty="0">
                <a:hlinkClick r:id="rId4"/>
              </a:rPr>
              <a:t>https://tinyurl.com/ycqnmr49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3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afterEffect" p14:presetBounceEnd="21000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16667E-6 -3.33333E-6 L 0.48763 -3.33333E-6 " pathEditMode="relative" rAng="0" ptsTypes="AA" p14:bounceEnd="21000">
                                          <p:cBhvr>
                                            <p:cTn id="6" dur="2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75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after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4.16667E-6 -3.33333E-6 L 0.48763 -3.33333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75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Praying for Ourselves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people who went through the devastation of recent hurricanes, what are some of the most basic needs they have encountered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C00000"/>
                </a:solidFill>
              </a:rPr>
              <a:t>Jesus taught us to pray for our “daily bread”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Daily needs include more than just bread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consider taking all your needs to God daily and trusting Him to answer.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34852" y="3719794"/>
            <a:ext cx="10172861" cy="2814453"/>
            <a:chOff x="1030723" y="3431968"/>
            <a:chExt cx="10172861" cy="2814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723" y="3571853"/>
              <a:ext cx="2800032" cy="1926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Image result for hurricane da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597" y="4199430"/>
              <a:ext cx="3068987" cy="2046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hurricane da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506" y="3983655"/>
              <a:ext cx="3058798" cy="2025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hurricane da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39" y="3431968"/>
              <a:ext cx="2814049" cy="18760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response to bad news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1789"/>
            <a:ext cx="10515600" cy="42551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Matthew 6:11 (NIV)  Give us today our daily bread.   Isaiah 38:1-3  In those days Hezekiah became ill and was at the point of death. The prophet Isaiah son of </a:t>
            </a:r>
            <a:r>
              <a:rPr lang="en-US" dirty="0" err="1"/>
              <a:t>Amoz</a:t>
            </a:r>
            <a:r>
              <a:rPr lang="en-US" dirty="0"/>
              <a:t> went to him and said, "This is what the LORD says: Put your house in order, because you are going to die; you will not recover."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response to bad news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3184"/>
            <a:ext cx="10515600" cy="40037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Hezekiah turned his face to the wall and prayed to the LORD, 3  "Remember, O LORD, how I have walked before you faithfully and with wholehearted devotion and have done what is good in your eyes." And Hezekiah wept bitterly.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01" y="5300186"/>
            <a:ext cx="2542857" cy="2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Your Needs to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message did God send via Isaiah to the good king Hezekiah when he became gravely ill? </a:t>
            </a:r>
          </a:p>
          <a:p>
            <a:r>
              <a:rPr lang="en-US" dirty="0"/>
              <a:t>What was Hezekiah’s reaction to the prophecy about his imminent death? </a:t>
            </a:r>
          </a:p>
          <a:p>
            <a:r>
              <a:rPr lang="en-US" dirty="0"/>
              <a:t>What other Bible characters (beside Jesus) do we know who faced death?  How did they handle that possibility?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Your Needs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203" y="1540617"/>
            <a:ext cx="10515600" cy="4351338"/>
          </a:xfrm>
        </p:spPr>
        <p:txBody>
          <a:bodyPr/>
          <a:lstStyle/>
          <a:p>
            <a:r>
              <a:rPr lang="en-US" dirty="0"/>
              <a:t>How else might Hezekiah have reacted when Isaiah told him he would die from his current illness? </a:t>
            </a:r>
          </a:p>
          <a:p>
            <a:r>
              <a:rPr lang="en-US" dirty="0"/>
              <a:t>What do we sometimes do first instead of going to God with our needs?</a:t>
            </a:r>
          </a:p>
          <a:p>
            <a:r>
              <a:rPr lang="en-US" dirty="0"/>
              <a:t>Why pray, since God already knows what you need?</a:t>
            </a:r>
          </a:p>
          <a:p>
            <a:r>
              <a:rPr lang="en-US" dirty="0"/>
              <a:t>How is the </a:t>
            </a:r>
            <a:r>
              <a:rPr lang="en-US" i="1" dirty="0"/>
              <a:t>petition</a:t>
            </a:r>
            <a:r>
              <a:rPr lang="en-US" dirty="0"/>
              <a:t> in Matthew 6:11 also an </a:t>
            </a:r>
            <a:r>
              <a:rPr lang="en-US" i="1" dirty="0"/>
              <a:t>expression of trust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good news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Isaiah 38:4-6 (NIV)  Then the word of the LORD came to Isaiah:  5  "Go and tell Hezekiah, 'This is what the LORD, the God of your father David, says: I have heard your prayer and seen your tears; I will add fifteen years to your life. 6  And I will deliver you and this city from the hand of the king of Assyria. I will defend this city.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91" y="5561444"/>
            <a:ext cx="2542857" cy="2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Graciously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Lord respond to Hezekiah’s plea? </a:t>
            </a:r>
          </a:p>
          <a:p>
            <a:r>
              <a:rPr lang="en-US" dirty="0"/>
              <a:t>Why might the Lord have identified Himself as the God of David thy father? </a:t>
            </a:r>
          </a:p>
          <a:p>
            <a:r>
              <a:rPr lang="en-US" dirty="0"/>
              <a:t>What positive events resulted from the potential tragedy of Hezekiah? </a:t>
            </a:r>
          </a:p>
          <a:p>
            <a:r>
              <a:rPr lang="en-US" dirty="0"/>
              <a:t>Why is, or is not, death the worst thing that can happen to us?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51594"/>
              </p:ext>
            </p:extLst>
          </p:nvPr>
        </p:nvGraphicFramePr>
        <p:xfrm>
          <a:off x="1128156" y="2987852"/>
          <a:ext cx="10177152" cy="1463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88576"/>
                <a:gridCol w="5088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 worst thing</a:t>
                      </a:r>
                      <a:r>
                        <a:rPr lang="en-US" sz="2800" baseline="0" dirty="0" smtClean="0"/>
                        <a:t> 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NOT the worst thing 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5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Graciously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respond when we don’t see God granting our requests?</a:t>
            </a:r>
          </a:p>
          <a:p>
            <a:r>
              <a:rPr lang="en-US" dirty="0"/>
              <a:t>What are some ways God might answer your prayer in a way that is evident it could only be from the Lord?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D6C060-DF19-4BCE-900F-B10A1367196D}" vid="{712B9EBD-A77D-44BD-8EF5-1A4E9BFB82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SS3</Template>
  <TotalTime>68</TotalTime>
  <Words>790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Praying for Ourselves</vt:lpstr>
      <vt:lpstr>Think about it …</vt:lpstr>
      <vt:lpstr>Listen for a response to bad news.</vt:lpstr>
      <vt:lpstr>Listen for a response to bad news.</vt:lpstr>
      <vt:lpstr>Take Your Needs to God</vt:lpstr>
      <vt:lpstr>Take Your Needs to God</vt:lpstr>
      <vt:lpstr>Listen for good news.</vt:lpstr>
      <vt:lpstr>God Graciously Answers</vt:lpstr>
      <vt:lpstr>God Graciously Answers</vt:lpstr>
      <vt:lpstr>Listen for Hezekiah’s praise.</vt:lpstr>
      <vt:lpstr>Listen for Hezekiah’s praise.</vt:lpstr>
      <vt:lpstr>God’s Answer Benefits and Strengthens</vt:lpstr>
      <vt:lpstr>God’s Answer Benefits and Strengthens</vt:lpstr>
      <vt:lpstr>Application</vt:lpstr>
      <vt:lpstr>Application</vt:lpstr>
      <vt:lpstr>Application</vt:lpstr>
      <vt:lpstr>Application</vt:lpstr>
      <vt:lpstr>Family Activities</vt:lpstr>
      <vt:lpstr>Praying for Ourselves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Praying for Ourselves</dc:title>
  <dc:creator>Steve Armstrong</dc:creator>
  <cp:lastModifiedBy>Steve Armstrong</cp:lastModifiedBy>
  <cp:revision>7</cp:revision>
  <dcterms:created xsi:type="dcterms:W3CDTF">2018-10-19T13:57:03Z</dcterms:created>
  <dcterms:modified xsi:type="dcterms:W3CDTF">2018-10-19T15:05:20Z</dcterms:modified>
</cp:coreProperties>
</file>