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A1199-03C6-4612-A6B9-18AEAFB9FCE8}" v="1" dt="2021-11-05T15:27:41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2yk57hy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hp2ifs0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Give Thanks to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5100"/>
            <a:ext cx="9144000" cy="1282700"/>
          </a:xfrm>
        </p:spPr>
        <p:txBody>
          <a:bodyPr/>
          <a:lstStyle/>
          <a:p>
            <a:r>
              <a:rPr lang="en-US" dirty="0"/>
              <a:t>November 21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7F0F-0DEC-47C9-9B62-E6034D02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to praise and thank God.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2D38-3E7D-4B3C-A682-E08889202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Psalm 100:4-5 (NIV)  Enter his gates with thanksgiving and his courts with praise; give thanks to him and praise his name. 5  For the LORD is good and his love endures forever; his faithfulness continues through all generations.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0BE27-76BF-48B2-AF05-BB818139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09" y="4879448"/>
            <a:ext cx="1952381" cy="2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6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DDC2-C352-45EB-AA41-AD85A193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Thanks and Bless His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9B09-4EE5-4D05-8910-11C509DB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responses are generated from knowing the Lord as Creator and Shepherd? </a:t>
            </a:r>
          </a:p>
          <a:p>
            <a:r>
              <a:rPr lang="en-US" dirty="0"/>
              <a:t>How does thanking God and praising Him change our attitudes and actions?</a:t>
            </a:r>
          </a:p>
          <a:p>
            <a:r>
              <a:rPr lang="en-US" dirty="0"/>
              <a:t>Let’s enumerate the characteristics of God listed here.</a:t>
            </a:r>
          </a:p>
        </p:txBody>
      </p:sp>
    </p:spTree>
    <p:extLst>
      <p:ext uri="{BB962C8B-B14F-4D97-AF65-F5344CB8AC3E}">
        <p14:creationId xmlns:p14="http://schemas.microsoft.com/office/powerpoint/2010/main" val="19302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AE13-DA0A-4FFE-AED4-0239551D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Thanks and Bless His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95B3-5AE3-4B1B-B9D3-686B6910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these qualities … how does the world sometimes see God?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 </a:t>
            </a:r>
            <a:r>
              <a:rPr lang="en-US" dirty="0">
                <a:solidFill>
                  <a:srgbClr val="C00000"/>
                </a:solidFill>
              </a:rPr>
              <a:t>God is good … His commands are for our good and for His glory!</a:t>
            </a:r>
          </a:p>
        </p:txBody>
      </p:sp>
    </p:spTree>
    <p:extLst>
      <p:ext uri="{BB962C8B-B14F-4D97-AF65-F5344CB8AC3E}">
        <p14:creationId xmlns:p14="http://schemas.microsoft.com/office/powerpoint/2010/main" val="27836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9CDA-1B55-4440-A427-C2A86442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Thanks and Bless His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3F00-5242-4E4C-B561-E8CDA52BA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God’s goodness, His love and faithfulness motivate us to obedience?</a:t>
            </a:r>
          </a:p>
          <a:p>
            <a:r>
              <a:rPr lang="en-US" dirty="0"/>
              <a:t>Why is it important to regularly proclaim the goodness of God to those around us? </a:t>
            </a:r>
          </a:p>
        </p:txBody>
      </p:sp>
    </p:spTree>
    <p:extLst>
      <p:ext uri="{BB962C8B-B14F-4D97-AF65-F5344CB8AC3E}">
        <p14:creationId xmlns:p14="http://schemas.microsoft.com/office/powerpoint/2010/main" val="24220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688-1687-4A4D-842D-8B53429C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C988-BAC6-473F-A1D5-59575CE4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Shout. </a:t>
            </a:r>
          </a:p>
          <a:p>
            <a:pPr lvl="1"/>
            <a:r>
              <a:rPr lang="en-US" dirty="0"/>
              <a:t>Consider a short sentence of praise for the Lord and look for every opportunity to share it with others this week.</a:t>
            </a:r>
          </a:p>
          <a:p>
            <a:pPr lvl="1"/>
            <a:r>
              <a:rPr lang="en-US" dirty="0"/>
              <a:t> “God is good.” </a:t>
            </a:r>
            <a:br>
              <a:rPr lang="en-US" dirty="0"/>
            </a:br>
            <a:r>
              <a:rPr lang="en-US" dirty="0"/>
              <a:t>“I’ve been more blessed than I deserve.” </a:t>
            </a:r>
            <a:br>
              <a:rPr lang="en-US" dirty="0"/>
            </a:br>
            <a:r>
              <a:rPr lang="en-US" dirty="0"/>
              <a:t>“Thank the Lord for __________ !”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719AE0E-0426-4914-88FD-DD4A8C244B10}"/>
              </a:ext>
            </a:extLst>
          </p:cNvPr>
          <p:cNvSpPr/>
          <p:nvPr/>
        </p:nvSpPr>
        <p:spPr>
          <a:xfrm>
            <a:off x="9094573" y="3978876"/>
            <a:ext cx="345989" cy="1235675"/>
          </a:xfrm>
          <a:prstGeom prst="rightBrace">
            <a:avLst>
              <a:gd name="adj1" fmla="val 4047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E63DE-BCB0-4F80-9A4D-C6343EDDDF9C}"/>
              </a:ext>
            </a:extLst>
          </p:cNvPr>
          <p:cNvSpPr txBox="1"/>
          <p:nvPr/>
        </p:nvSpPr>
        <p:spPr>
          <a:xfrm>
            <a:off x="9564130" y="4335103"/>
            <a:ext cx="166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5331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688-1687-4A4D-842D-8B53429C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C988-BAC6-473F-A1D5-59575CE4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719"/>
            <a:ext cx="10515600" cy="4039244"/>
          </a:xfrm>
        </p:spPr>
        <p:txBody>
          <a:bodyPr/>
          <a:lstStyle/>
          <a:p>
            <a:r>
              <a:rPr lang="en-US" dirty="0"/>
              <a:t>Serve. </a:t>
            </a:r>
          </a:p>
          <a:p>
            <a:pPr lvl="1"/>
            <a:r>
              <a:rPr lang="en-US" dirty="0"/>
              <a:t>Whether it is service in the church or in the community, our service can be an act of worship. </a:t>
            </a:r>
          </a:p>
          <a:p>
            <a:pPr lvl="1"/>
            <a:r>
              <a:rPr lang="en-US" dirty="0"/>
              <a:t>Find a ministry in your church or even a community organization where you can serve others and demonstrate the love of Christ.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688-1687-4A4D-842D-8B53429C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C988-BAC6-473F-A1D5-59575CE4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Start. </a:t>
            </a:r>
          </a:p>
          <a:p>
            <a:pPr lvl="1"/>
            <a:r>
              <a:rPr lang="en-US" dirty="0"/>
              <a:t>Begin a neighborhood Bible study for adults or a backyard Bible club for kids in your home or in a safe neutral location nearby (playground, field, clubhouse, etc.). </a:t>
            </a:r>
          </a:p>
          <a:p>
            <a:pPr lvl="1"/>
            <a:r>
              <a:rPr lang="en-US" dirty="0"/>
              <a:t>Help others learn the joy of gathering together to worship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8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9F0847-7F21-4E69-A0C7-002EA558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cartoon of 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CE625445-69A7-4A03-9281-D872EA4E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10" y="3840777"/>
            <a:ext cx="1999656" cy="245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07B4586-820D-459E-B29D-0DC3D5629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6"/>
          <a:stretch/>
        </p:blipFill>
        <p:spPr>
          <a:xfrm>
            <a:off x="158579" y="1915297"/>
            <a:ext cx="6429375" cy="302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19FE12-4FD0-4C9D-A0F9-F944358BA1D8}"/>
              </a:ext>
            </a:extLst>
          </p:cNvPr>
          <p:cNvSpPr txBox="1"/>
          <p:nvPr/>
        </p:nvSpPr>
        <p:spPr>
          <a:xfrm>
            <a:off x="5733536" y="1594008"/>
            <a:ext cx="562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This singing cowboy is a clue to the author of this week’s Double Puzzle quote.  Remember the clue words come from Psalm 100.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A3ED65-9CAD-4474-B7D1-C8106AC11014}"/>
              </a:ext>
            </a:extLst>
          </p:cNvPr>
          <p:cNvSpPr txBox="1"/>
          <p:nvPr/>
        </p:nvSpPr>
        <p:spPr>
          <a:xfrm>
            <a:off x="2026039" y="5449329"/>
            <a:ext cx="56470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anose="02060603020205020403" pitchFamily="18" charset="0"/>
              </a:rPr>
              <a:t>Help and other activities found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https://tinyurl.com/2yk57hyn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7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Give Thanks to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5100"/>
            <a:ext cx="9144000" cy="1282700"/>
          </a:xfrm>
        </p:spPr>
        <p:txBody>
          <a:bodyPr/>
          <a:lstStyle/>
          <a:p>
            <a:r>
              <a:rPr lang="en-US" dirty="0"/>
              <a:t>November 21</a:t>
            </a:r>
          </a:p>
        </p:txBody>
      </p:sp>
    </p:spTree>
    <p:extLst>
      <p:ext uri="{BB962C8B-B14F-4D97-AF65-F5344CB8AC3E}">
        <p14:creationId xmlns:p14="http://schemas.microsoft.com/office/powerpoint/2010/main" val="63144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C87F45-C2B4-489E-960A-9A0659D9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E1768-BCB8-4A34-B8C3-249B64BA84AA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 descr="A person standing in a field with the arms raised&#10;&#10;Description automatically generated with low confidence">
              <a:extLst>
                <a:ext uri="{FF2B5EF4-FFF2-40B4-BE49-F238E27FC236}">
                  <a16:creationId xmlns:a16="http://schemas.microsoft.com/office/drawing/2014/main" id="{C45DE7E3-9A94-4438-B5CD-B92A8DA4F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85950"/>
              <a:ext cx="5715000" cy="3086100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406D2589-19CC-4463-AD18-BBEE821C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C92A0A-A76F-4377-9C94-811D4F267A5F}"/>
              </a:ext>
            </a:extLst>
          </p:cNvPr>
          <p:cNvSpPr txBox="1"/>
          <p:nvPr/>
        </p:nvSpPr>
        <p:spPr>
          <a:xfrm>
            <a:off x="4419599" y="5969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47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DC328-CB60-48E8-9584-4978F0B3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‘bout you?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06C1E-13D5-4DF8-AD62-A7E5CC0F0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kinds of things do you look forward to during Thanksgiving week?</a:t>
            </a:r>
          </a:p>
          <a:p>
            <a:r>
              <a:rPr lang="en-US" dirty="0">
                <a:solidFill>
                  <a:srgbClr val="C00000"/>
                </a:solidFill>
              </a:rPr>
              <a:t>Unfortunately, we too often give lip service to giving thanks … we’re more concerned with this other stuff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consider how giving thanks should come naturally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It should happen every day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387181-31BD-4508-890B-1BA4426DC921}"/>
              </a:ext>
            </a:extLst>
          </p:cNvPr>
          <p:cNvGrpSpPr/>
          <p:nvPr/>
        </p:nvGrpSpPr>
        <p:grpSpPr>
          <a:xfrm>
            <a:off x="1267911" y="2665734"/>
            <a:ext cx="9002184" cy="3225005"/>
            <a:chOff x="1206128" y="2591594"/>
            <a:chExt cx="9002184" cy="3225005"/>
          </a:xfrm>
        </p:grpSpPr>
        <p:pic>
          <p:nvPicPr>
            <p:cNvPr id="1026" name="Picture 2" descr="Pie, Turkey, Eating, Fork, Knife, Hat, Sitting, Dinner">
              <a:extLst>
                <a:ext uri="{FF2B5EF4-FFF2-40B4-BE49-F238E27FC236}">
                  <a16:creationId xmlns:a16="http://schemas.microsoft.com/office/drawing/2014/main" id="{BF0BC0FB-C044-42E6-B9FC-4BF8898F9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815" y="3053534"/>
              <a:ext cx="2795587" cy="2610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feree, American Football, Team, Match, Uniform">
              <a:extLst>
                <a:ext uri="{FF2B5EF4-FFF2-40B4-BE49-F238E27FC236}">
                  <a16:creationId xmlns:a16="http://schemas.microsoft.com/office/drawing/2014/main" id="{AF0D927A-F99B-4A11-B583-003DF08C3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574" y="2591594"/>
              <a:ext cx="2012738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group of people wearing clothing&#10;&#10;Description automatically generated with low confidence">
              <a:extLst>
                <a:ext uri="{FF2B5EF4-FFF2-40B4-BE49-F238E27FC236}">
                  <a16:creationId xmlns:a16="http://schemas.microsoft.com/office/drawing/2014/main" id="{096A5DBB-4E3C-4FCD-BABA-99D63A96D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26"/>
            <a:stretch/>
          </p:blipFill>
          <p:spPr>
            <a:xfrm>
              <a:off x="1206128" y="3860799"/>
              <a:ext cx="3310759" cy="195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177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46BF-F097-4232-802A-31D35001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to worship.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2A455-720E-4A05-9A50-236C1ABC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935" y="2233398"/>
            <a:ext cx="7819768" cy="24621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100:1-2 (NIV) Shout for joy to the LORD, all the earth. 2  Worship the LORD with gladness; come before him with joyful songs.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DB4AD-7216-4A05-A128-ED50985D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28" y="4990659"/>
            <a:ext cx="1952381" cy="2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1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49EC-6809-442F-9837-98DDF243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 the Lord with Gladness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E9FDF-3814-4C96-B332-3696ADDF5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attitudes or traits are to be dominate in our worship? </a:t>
            </a:r>
          </a:p>
          <a:p>
            <a:r>
              <a:rPr lang="en-US" dirty="0"/>
              <a:t>Why is the Lord worthy of praise and worship by all nations? </a:t>
            </a:r>
          </a:p>
          <a:p>
            <a:r>
              <a:rPr lang="en-US" dirty="0"/>
              <a:t>The KJV says serve the Lord with </a:t>
            </a:r>
            <a:r>
              <a:rPr lang="en-US" i="1" dirty="0"/>
              <a:t>gladness</a:t>
            </a:r>
            <a:r>
              <a:rPr lang="en-US" dirty="0"/>
              <a:t>.  What are some ways we can serve the Lord with gladness?</a:t>
            </a:r>
          </a:p>
        </p:txBody>
      </p:sp>
    </p:spTree>
    <p:extLst>
      <p:ext uri="{BB962C8B-B14F-4D97-AF65-F5344CB8AC3E}">
        <p14:creationId xmlns:p14="http://schemas.microsoft.com/office/powerpoint/2010/main" val="23361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55FB-0372-4933-B662-CF2834AD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 the Lord with Gladness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39A3-5ACD-4FBB-B3BD-8AD2FB78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0685"/>
          </a:xfrm>
        </p:spPr>
        <p:txBody>
          <a:bodyPr>
            <a:normAutofit/>
          </a:bodyPr>
          <a:lstStyle/>
          <a:p>
            <a:r>
              <a:rPr lang="en-US" dirty="0"/>
              <a:t>So, what is the relationship between serving the Lord and worship?</a:t>
            </a:r>
          </a:p>
          <a:p>
            <a:r>
              <a:rPr lang="en-US" dirty="0"/>
              <a:t>Why do you think God would ask us to do these things?</a:t>
            </a:r>
          </a:p>
          <a:p>
            <a:r>
              <a:rPr lang="en-US" dirty="0"/>
              <a:t>What are some ways in which you can worship the Lord joyfully when you are alone?</a:t>
            </a:r>
          </a:p>
          <a:p>
            <a:r>
              <a:rPr lang="en-US" dirty="0"/>
              <a:t>What are some ways you worship the Lord joyfully when you are in group worship situations?</a:t>
            </a:r>
          </a:p>
        </p:txBody>
      </p:sp>
    </p:spTree>
    <p:extLst>
      <p:ext uri="{BB962C8B-B14F-4D97-AF65-F5344CB8AC3E}">
        <p14:creationId xmlns:p14="http://schemas.microsoft.com/office/powerpoint/2010/main" val="3637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9193-EDE3-4A2D-A20A-055AE658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we should know for sure.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BD62-003D-4B41-9686-61C99AF0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186" y="2049634"/>
            <a:ext cx="7745627" cy="27587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Psalm 100:3 (NIV)  Know that the LORD is God. It is he who made us, and we are his; we are his people, the sheep of his pasture.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2642A-CDAC-4B49-AA8E-C3958772E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28" y="4990659"/>
            <a:ext cx="1952381" cy="2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1AB9-6549-41A8-BAC9-D9041BEC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that the Lord Is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5749-76BC-495F-B72A-A35D4DE0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the psalmist meant when he said, “Know that the Lord is God”?</a:t>
            </a:r>
          </a:p>
          <a:p>
            <a:r>
              <a:rPr lang="en-US" dirty="0"/>
              <a:t>The Hebrew word used for “know” suggests the kind of knowledge that comes from experience.  How do your experiences help you know that </a:t>
            </a:r>
            <a:r>
              <a:rPr lang="en-US" i="1" dirty="0"/>
              <a:t>the Lord is God</a:t>
            </a:r>
            <a:r>
              <a:rPr lang="en-US" dirty="0"/>
              <a:t>?</a:t>
            </a:r>
          </a:p>
          <a:p>
            <a:r>
              <a:rPr lang="en-US" dirty="0"/>
              <a:t>How does the psalm writer describe the relationship God has with His followers?</a:t>
            </a:r>
          </a:p>
        </p:txBody>
      </p:sp>
    </p:spTree>
    <p:extLst>
      <p:ext uri="{BB962C8B-B14F-4D97-AF65-F5344CB8AC3E}">
        <p14:creationId xmlns:p14="http://schemas.microsoft.com/office/powerpoint/2010/main" val="9837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F293-9EF3-4EA3-83E1-7CCE7E3E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that the Lord Is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79EA-93A9-45CD-A472-22E25C12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so important that we acknowledge that God made us?</a:t>
            </a:r>
          </a:p>
          <a:p>
            <a:r>
              <a:rPr lang="en-US" dirty="0"/>
              <a:t>What was the psalmist trying to convey by referring to us as the sheep of God’s pasture?</a:t>
            </a:r>
          </a:p>
          <a:p>
            <a:r>
              <a:rPr lang="en-US" dirty="0"/>
              <a:t>How has God demonstrated that He is your Shepherd.</a:t>
            </a:r>
          </a:p>
        </p:txBody>
      </p:sp>
    </p:spTree>
    <p:extLst>
      <p:ext uri="{BB962C8B-B14F-4D97-AF65-F5344CB8AC3E}">
        <p14:creationId xmlns:p14="http://schemas.microsoft.com/office/powerpoint/2010/main" val="22287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F1030B4876842BFCB8BD477E49967" ma:contentTypeVersion="10" ma:contentTypeDescription="Create a new document." ma:contentTypeScope="" ma:versionID="525f8192613ebd42066d24a4fd497e5d">
  <xsd:schema xmlns:xsd="http://www.w3.org/2001/XMLSchema" xmlns:xs="http://www.w3.org/2001/XMLSchema" xmlns:p="http://schemas.microsoft.com/office/2006/metadata/properties" xmlns:ns3="cc43d6cf-8a0b-44e4-ab1d-3c9dc081b136" xmlns:ns4="7e392ffc-8708-4630-933d-e38c66d6d621" targetNamespace="http://schemas.microsoft.com/office/2006/metadata/properties" ma:root="true" ma:fieldsID="c1730e210f1fe3ca8b6ab12896f56757" ns3:_="" ns4:_="">
    <xsd:import namespace="cc43d6cf-8a0b-44e4-ab1d-3c9dc081b136"/>
    <xsd:import namespace="7e392ffc-8708-4630-933d-e38c66d6d6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3d6cf-8a0b-44e4-ab1d-3c9dc081b1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92ffc-8708-4630-933d-e38c66d6d6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6E7EF8-46BA-4834-B414-432B4AA3B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3d6cf-8a0b-44e4-ab1d-3c9dc081b136"/>
    <ds:schemaRef ds:uri="7e392ffc-8708-4630-933d-e38c66d6d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FF7DD-86B5-49A1-B81D-1102369391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6D2BD-D7DC-4034-AABB-25545C46CFA1}">
  <ds:schemaRefs>
    <ds:schemaRef ds:uri="http://schemas.microsoft.com/office/2006/documentManagement/types"/>
    <ds:schemaRef ds:uri="http://purl.org/dc/elements/1.1/"/>
    <ds:schemaRef ds:uri="http://purl.org/dc/dcmitype/"/>
    <ds:schemaRef ds:uri="cc43d6cf-8a0b-44e4-ab1d-3c9dc081b136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7e392ffc-8708-4630-933d-e38c66d6d6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124</TotalTime>
  <Words>732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Rockwell</vt:lpstr>
      <vt:lpstr>Office Theme</vt:lpstr>
      <vt:lpstr>Give Thanks to God</vt:lpstr>
      <vt:lpstr>Video Introduction</vt:lpstr>
      <vt:lpstr>How ‘bout you?</vt:lpstr>
      <vt:lpstr>Listen for how to worship.</vt:lpstr>
      <vt:lpstr>Serve  the Lord with Gladness</vt:lpstr>
      <vt:lpstr>Serve  the Lord with Gladness</vt:lpstr>
      <vt:lpstr>Listen for what we should know for sure.</vt:lpstr>
      <vt:lpstr>Know that the Lord Is God</vt:lpstr>
      <vt:lpstr>Know that the Lord Is God</vt:lpstr>
      <vt:lpstr>Listen for why to praise and thank God.</vt:lpstr>
      <vt:lpstr>Give Thanks and Bless His Name</vt:lpstr>
      <vt:lpstr>Give Thanks and Bless His Name</vt:lpstr>
      <vt:lpstr>Give Thanks and Bless His Name</vt:lpstr>
      <vt:lpstr>Application</vt:lpstr>
      <vt:lpstr>Application</vt:lpstr>
      <vt:lpstr>Application</vt:lpstr>
      <vt:lpstr>Family Activities</vt:lpstr>
      <vt:lpstr>Give Thanks to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Thanks to God</dc:title>
  <dc:creator>Armstrong, Stephen (General Math and Science)</dc:creator>
  <cp:lastModifiedBy>Armstrong, Stephen (General Math and Science)</cp:lastModifiedBy>
  <cp:revision>2</cp:revision>
  <dcterms:created xsi:type="dcterms:W3CDTF">2021-11-05T13:29:26Z</dcterms:created>
  <dcterms:modified xsi:type="dcterms:W3CDTF">2021-11-05T15:34:04Z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0x010100B68F1030B4876842BFCB8BD477E49967</vt:lpwstr>
  </property>
</Properties>
</file>