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5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5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6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2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9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0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0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1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2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6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ded Corner 6"/>
          <p:cNvSpPr/>
          <p:nvPr userDrawn="1"/>
        </p:nvSpPr>
        <p:spPr>
          <a:xfrm>
            <a:off x="380010" y="249382"/>
            <a:ext cx="11388437" cy="6377329"/>
          </a:xfrm>
          <a:prstGeom prst="foldedCorner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90000"/>
                </a:schemeClr>
              </a:gs>
              <a:gs pos="64000">
                <a:schemeClr val="accent1">
                  <a:lumMod val="45000"/>
                  <a:lumOff val="55000"/>
                  <a:alpha val="90000"/>
                </a:schemeClr>
              </a:gs>
              <a:gs pos="83000">
                <a:schemeClr val="accent1">
                  <a:lumMod val="45000"/>
                  <a:lumOff val="55000"/>
                  <a:alpha val="90000"/>
                </a:schemeClr>
              </a:gs>
              <a:gs pos="100000">
                <a:schemeClr val="accent1">
                  <a:lumMod val="30000"/>
                  <a:lumOff val="70000"/>
                  <a:alpha val="90000"/>
                </a:schemeClr>
              </a:gs>
            </a:gsLst>
            <a:lin ang="3600000" scaled="0"/>
          </a:gradFill>
          <a:ln>
            <a:noFill/>
          </a:ln>
          <a:effectLst>
            <a:outerShdw blurRad="165100" dist="165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3EC0C-D973-4240-BF21-13D918BC7DA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7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atch.liberty.edu/media/t/1_5v20mxoy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Faith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66358"/>
            <a:ext cx="9144000" cy="1291442"/>
          </a:xfrm>
        </p:spPr>
        <p:txBody>
          <a:bodyPr/>
          <a:lstStyle/>
          <a:p>
            <a:r>
              <a:rPr lang="en-US" dirty="0"/>
              <a:t>March 29</a:t>
            </a:r>
          </a:p>
        </p:txBody>
      </p:sp>
    </p:spTree>
    <p:extLst>
      <p:ext uri="{BB962C8B-B14F-4D97-AF65-F5344CB8AC3E}">
        <p14:creationId xmlns:p14="http://schemas.microsoft.com/office/powerpoint/2010/main" val="2752842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21F49-F315-4B7E-A113-A00CEE359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the first hero of faith.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41FAD-CDFC-4BFC-BC8A-9D2E35C05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712" y="1875729"/>
            <a:ext cx="9687838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Hebrews 11:4 (NIV)  By faith Abel offered God a better sacrifice than Cain did. By faith he was commended as a righteous man, when God spoke well of his offerings. And by faith he still speaks, even though he is dead. 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369146-59AF-4897-B782-ED9708527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9144" y="5141754"/>
            <a:ext cx="1847619" cy="257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5420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2304F-E3E0-45DC-B2A4-A0F4AA997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Faith Responds with Worship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7C7A9-DC71-484E-BDFC-18B5D4271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did Abel demonstrate faith? </a:t>
            </a:r>
          </a:p>
          <a:p>
            <a:r>
              <a:rPr lang="en-US" dirty="0"/>
              <a:t>How did God commend him? </a:t>
            </a:r>
          </a:p>
          <a:p>
            <a:r>
              <a:rPr lang="en-US" dirty="0"/>
              <a:t>How does our influence as  people of faith live long past us and affect those who follow us?</a:t>
            </a:r>
          </a:p>
          <a:p>
            <a:r>
              <a:rPr lang="en-US" dirty="0"/>
              <a:t>What are some daily practices that strengthen your faith?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74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73012-C323-4B41-AD7E-9B7C037A3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a unique experience.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246BD-EE21-4199-8E7D-F2B0C9DDE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726" y="1474896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Hebrews 11:5-6 (NIV)   By faith Enoch was taken from this life, so that he did not experience death; he could not be found, because God had taken him away. For before he was taken, he was commended as one who pleased God. 6  And without faith it is impossible to please God, because anyone who comes to him must believe that he exists and that he rewards those who earnestly seek him.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34F3A5-5A38-48D2-BB4A-5050A9B67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092" y="6143836"/>
            <a:ext cx="1847619" cy="257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0402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73012-C323-4B41-AD7E-9B7C037A3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Faith Responds with Obedience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246BD-EE21-4199-8E7D-F2B0C9DDE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makes Enoch unusual in the annals of the biblical accounts?</a:t>
            </a:r>
          </a:p>
          <a:p>
            <a:r>
              <a:rPr lang="en-US" dirty="0"/>
              <a:t>What does he illustrate about faith?</a:t>
            </a:r>
          </a:p>
          <a:p>
            <a:r>
              <a:rPr lang="en-US" dirty="0"/>
              <a:t>What do you think it means to earnestly seek God?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31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237BB-9A4B-4800-847D-2AD57A8DF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Faith Responds with Obedience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310E3-0E59-4FC0-AEA6-8CB6F5E8D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passage says God rewards those who earnestly seek Him.  What “rewards” do we receive from the Lord?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43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1C0BA-D18E-4DBD-8984-9556070E5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F1B35-C065-40A0-AF48-7D29B6D21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9529"/>
            <a:ext cx="10515600" cy="3997434"/>
          </a:xfrm>
        </p:spPr>
        <p:txBody>
          <a:bodyPr/>
          <a:lstStyle/>
          <a:p>
            <a:r>
              <a:rPr lang="en-US" dirty="0"/>
              <a:t>Thank God for faith. </a:t>
            </a:r>
          </a:p>
          <a:p>
            <a:pPr lvl="1"/>
            <a:r>
              <a:rPr lang="en-US" dirty="0"/>
              <a:t>Thank God for bringing you to faith in Christ. </a:t>
            </a:r>
          </a:p>
          <a:p>
            <a:pPr lvl="1"/>
            <a:r>
              <a:rPr lang="en-US" dirty="0"/>
              <a:t>Acknowledge your belief in Him and seek to please Him in how you live out your faith.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915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1C0BA-D18E-4DBD-8984-9556070E5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F1B35-C065-40A0-AF48-7D29B6D21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9425"/>
            <a:ext cx="10515600" cy="4047538"/>
          </a:xfrm>
        </p:spPr>
        <p:txBody>
          <a:bodyPr/>
          <a:lstStyle/>
          <a:p>
            <a:r>
              <a:rPr lang="en-US" dirty="0"/>
              <a:t>Walk in faith. </a:t>
            </a:r>
          </a:p>
          <a:p>
            <a:pPr lvl="1"/>
            <a:r>
              <a:rPr lang="en-US" dirty="0"/>
              <a:t>Choose to walk in obedience to Christ. </a:t>
            </a:r>
          </a:p>
          <a:p>
            <a:pPr lvl="1"/>
            <a:r>
              <a:rPr lang="en-US" dirty="0"/>
              <a:t>Daily read God’s Word, and identify areas in which you need to walk in faith and obedience.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512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1C0BA-D18E-4DBD-8984-9556070E5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F1B35-C065-40A0-AF48-7D29B6D21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4685"/>
            <a:ext cx="10515600" cy="3922278"/>
          </a:xfrm>
        </p:spPr>
        <p:txBody>
          <a:bodyPr/>
          <a:lstStyle/>
          <a:p>
            <a:r>
              <a:rPr lang="en-US" dirty="0"/>
              <a:t>Express your faith. </a:t>
            </a:r>
          </a:p>
          <a:p>
            <a:pPr lvl="1"/>
            <a:r>
              <a:rPr lang="en-US" dirty="0"/>
              <a:t>As you live in obedient faith, ask God for opportunities to tell someone else why you believe in Him and choose to live by faith in Christ.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031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176F7-0D05-4A98-9CEB-4873246AB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Activities</a:t>
            </a:r>
          </a:p>
        </p:txBody>
      </p:sp>
      <p:pic>
        <p:nvPicPr>
          <p:cNvPr id="5122" name="Picture 2" descr="Image result for falling letters animated gif">
            <a:extLst>
              <a:ext uri="{FF2B5EF4-FFF2-40B4-BE49-F238E27FC236}">
                <a16:creationId xmlns:a16="http://schemas.microsoft.com/office/drawing/2014/main" id="{7C4168B0-83BF-4AB7-A91E-F577DA025F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434" y="2981194"/>
            <a:ext cx="4701164" cy="3104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5DDDF4-C313-49D8-8CCC-C29C8EDA0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473"/>
          <a:stretch/>
        </p:blipFill>
        <p:spPr>
          <a:xfrm>
            <a:off x="1402915" y="2054268"/>
            <a:ext cx="4709786" cy="966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Image result for frightened kid png">
            <a:extLst>
              <a:ext uri="{FF2B5EF4-FFF2-40B4-BE49-F238E27FC236}">
                <a16:creationId xmlns:a16="http://schemas.microsoft.com/office/drawing/2014/main" id="{0E37F1C5-1DA9-4FBB-8AE0-5D3698726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632" y="4459264"/>
            <a:ext cx="1545368" cy="1647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2E21BA43-DD12-4ECC-8F9F-5D258F029B72}"/>
              </a:ext>
            </a:extLst>
          </p:cNvPr>
          <p:cNvSpPr/>
          <p:nvPr/>
        </p:nvSpPr>
        <p:spPr>
          <a:xfrm>
            <a:off x="6951945" y="1716066"/>
            <a:ext cx="4534422" cy="2029216"/>
          </a:xfrm>
          <a:prstGeom prst="wedgeRoundRectCallout">
            <a:avLst>
              <a:gd name="adj1" fmla="val 7896"/>
              <a:gd name="adj2" fmla="val 7793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Whoa … this is scary … the letters are falling and we’ve lost the message.  Can you help? If you get stuck use the QR code.  It’s worth the effort … have FAITH in what I’m telling you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1617A6-D71A-4657-A1A1-10A5636327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1289" y="4258850"/>
            <a:ext cx="1788448" cy="1777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6413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Faith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66358"/>
            <a:ext cx="9144000" cy="1291442"/>
          </a:xfrm>
        </p:spPr>
        <p:txBody>
          <a:bodyPr/>
          <a:lstStyle/>
          <a:p>
            <a:r>
              <a:rPr lang="en-US" dirty="0"/>
              <a:t>March 29</a:t>
            </a:r>
          </a:p>
        </p:txBody>
      </p:sp>
    </p:spTree>
    <p:extLst>
      <p:ext uri="{BB962C8B-B14F-4D97-AF65-F5344CB8AC3E}">
        <p14:creationId xmlns:p14="http://schemas.microsoft.com/office/powerpoint/2010/main" val="2881180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6F9F6-E930-4115-BF2F-BB9B57923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Video</a:t>
            </a:r>
          </a:p>
        </p:txBody>
      </p:sp>
      <p:pic>
        <p:nvPicPr>
          <p:cNvPr id="5" name="Picture 4" descr="A flat screen television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55A497B1-73E7-4350-99EC-45BF609D6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746" y="1342501"/>
            <a:ext cx="6919560" cy="47491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8729BD-FE57-4FFC-956A-A1EA9643EDBD}"/>
              </a:ext>
            </a:extLst>
          </p:cNvPr>
          <p:cNvSpPr txBox="1"/>
          <p:nvPr/>
        </p:nvSpPr>
        <p:spPr>
          <a:xfrm>
            <a:off x="4171167" y="5899759"/>
            <a:ext cx="3908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linkClick r:id="rId2"/>
              </a:rPr>
              <a:t>View Video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89294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0F4AF-F8D9-4CE6-A843-F71052D8E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About It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C9BB0-6685-4E98-BCD8-915AF60B3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some things you’ve never seen but still believe exist?</a:t>
            </a:r>
          </a:p>
          <a:p>
            <a:r>
              <a:rPr lang="en-US" dirty="0">
                <a:solidFill>
                  <a:srgbClr val="C00000"/>
                </a:solidFill>
              </a:rPr>
              <a:t>Some things we have to believe and take on faith.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We are told by authorities they exist or we’ve seen pictures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At the same time, we struggle with the reality of some things we’ve been told or shown.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But … we can confidently trust in </a:t>
            </a:r>
            <a:r>
              <a:rPr lang="en-US" i="1" dirty="0">
                <a:solidFill>
                  <a:srgbClr val="C00000"/>
                </a:solidFill>
              </a:rPr>
              <a:t>what God says and does</a:t>
            </a:r>
            <a:r>
              <a:rPr lang="en-US" dirty="0">
                <a:solidFill>
                  <a:srgbClr val="C00000"/>
                </a:solidFill>
              </a:rPr>
              <a:t>.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264846C-353B-41ED-BD8D-E3FB1F8BE011}"/>
              </a:ext>
            </a:extLst>
          </p:cNvPr>
          <p:cNvGrpSpPr/>
          <p:nvPr/>
        </p:nvGrpSpPr>
        <p:grpSpPr>
          <a:xfrm>
            <a:off x="1563584" y="2981594"/>
            <a:ext cx="9789226" cy="2764413"/>
            <a:chOff x="1563584" y="2981594"/>
            <a:chExt cx="9789226" cy="2764413"/>
          </a:xfrm>
        </p:grpSpPr>
        <p:pic>
          <p:nvPicPr>
            <p:cNvPr id="1026" name="Picture 2" descr="Image result for the pyramids">
              <a:extLst>
                <a:ext uri="{FF2B5EF4-FFF2-40B4-BE49-F238E27FC236}">
                  <a16:creationId xmlns:a16="http://schemas.microsoft.com/office/drawing/2014/main" id="{ADE168D4-5DAD-49FF-BCDB-3496A2699A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3584" y="3562597"/>
              <a:ext cx="3396778" cy="19372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taj mahal">
              <a:extLst>
                <a:ext uri="{FF2B5EF4-FFF2-40B4-BE49-F238E27FC236}">
                  <a16:creationId xmlns:a16="http://schemas.microsoft.com/office/drawing/2014/main" id="{076F0DF8-F597-4FF3-A60E-C327F15E04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5777" y="2981594"/>
              <a:ext cx="2110365" cy="173884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mage result for ocval office">
              <a:extLst>
                <a:ext uri="{FF2B5EF4-FFF2-40B4-BE49-F238E27FC236}">
                  <a16:creationId xmlns:a16="http://schemas.microsoft.com/office/drawing/2014/main" id="{17DE332D-4554-4394-BFDD-FB13F4D62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8948" y="3610099"/>
              <a:ext cx="3203862" cy="21359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6438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E082A-9308-419D-AC4E-57070539E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a definition.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AE4D5-9CF9-48BA-B8D3-D2AC27808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Hebrews 11:1-3 (NIV)  Now faith is being sure of what we hope for and certain of what we do not see. 2  This is what the ancients were commended for. 3  By faith we understand that the universe was formed at God's command, so that what is seen was not made out of what was visible.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932D03-A104-46AE-83AA-C68764403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300" y="5442379"/>
            <a:ext cx="1847619" cy="257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6699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5A10-8247-4C43-8239-C926C1456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Faith Responds with Belief and Reliance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743F7-0574-4DE0-9283-D92E59C77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 a couple of other versions of verse 1: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C00000"/>
                </a:solidFill>
              </a:rPr>
              <a:t>(HCSB</a:t>
            </a:r>
            <a:r>
              <a:rPr lang="en-US" sz="3200" i="1" dirty="0">
                <a:solidFill>
                  <a:srgbClr val="C00000"/>
                </a:solidFill>
              </a:rPr>
              <a:t>) Now faith is the reality (assurance)  of what is hoped for, the proof (conviction) of what is not seen</a:t>
            </a:r>
            <a:r>
              <a:rPr lang="en-US" sz="3200" dirty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C00000"/>
                </a:solidFill>
              </a:rPr>
              <a:t>(AMP) </a:t>
            </a:r>
            <a:r>
              <a:rPr lang="en-US" sz="3200" i="1" dirty="0">
                <a:solidFill>
                  <a:srgbClr val="C00000"/>
                </a:solidFill>
              </a:rPr>
              <a:t>Now faith is the assurance (title deed, confirmation) of things hoped for (divinely guaranteed), and the evidence of things not seen [the conviction of their reality—faith comprehends as fact what cannot be experienced by the physical senses].</a:t>
            </a:r>
          </a:p>
          <a:p>
            <a:pPr marL="0" indent="0">
              <a:buNone/>
            </a:pP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945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7CC49-129E-47D7-AC18-6DAFA7002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Faith Responds with Belief and Reliance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6B3EE-821E-4F72-840E-0417C9176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list the key words in the writer’s explanation of faith. </a:t>
            </a:r>
          </a:p>
          <a:p>
            <a:r>
              <a:rPr lang="en-US" dirty="0">
                <a:solidFill>
                  <a:srgbClr val="C00000"/>
                </a:solidFill>
              </a:rPr>
              <a:t>Note  the two descriptive phrases from other versions.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9BDF3A8-4901-43A9-8186-8BF68A8255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898303"/>
              </p:ext>
            </p:extLst>
          </p:nvPr>
        </p:nvGraphicFramePr>
        <p:xfrm>
          <a:off x="1114816" y="4141585"/>
          <a:ext cx="10246290" cy="21945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15430">
                  <a:extLst>
                    <a:ext uri="{9D8B030D-6E8A-4147-A177-3AD203B41FA5}">
                      <a16:colId xmlns:a16="http://schemas.microsoft.com/office/drawing/2014/main" val="2010037180"/>
                    </a:ext>
                  </a:extLst>
                </a:gridCol>
                <a:gridCol w="3415430">
                  <a:extLst>
                    <a:ext uri="{9D8B030D-6E8A-4147-A177-3AD203B41FA5}">
                      <a16:colId xmlns:a16="http://schemas.microsoft.com/office/drawing/2014/main" val="2562352765"/>
                    </a:ext>
                  </a:extLst>
                </a:gridCol>
                <a:gridCol w="3415430">
                  <a:extLst>
                    <a:ext uri="{9D8B030D-6E8A-4147-A177-3AD203B41FA5}">
                      <a16:colId xmlns:a16="http://schemas.microsoft.com/office/drawing/2014/main" val="1428697250"/>
                    </a:ext>
                  </a:extLst>
                </a:gridCol>
              </a:tblGrid>
              <a:tr h="3243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NIV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KJV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NLT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7384149"/>
                  </a:ext>
                </a:extLst>
              </a:tr>
              <a:tr h="1621720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being sure of what we hope for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certain of what we do not see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substance of things hoped for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evidence of things not seen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228600" algn="l"/>
                        </a:tabLst>
                      </a:pPr>
                      <a:r>
                        <a:rPr lang="en-US" sz="2400" dirty="0">
                          <a:effectLst/>
                        </a:rPr>
                        <a:t>confident assurance that what we hope for is going to happen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228600" algn="l"/>
                        </a:tabLst>
                      </a:pPr>
                      <a:r>
                        <a:rPr lang="en-US" sz="2400" dirty="0">
                          <a:effectLst/>
                        </a:rPr>
                        <a:t>evidence of things we cannot yet see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9839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206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37CF9-31F8-4A47-83A0-3986834AB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Faith Responds with Belief and Reliance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0B580-3F36-4559-B793-DC18B4932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see two basic elements: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The reality required for having hope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Evidence beyond what we see and feel</a:t>
            </a:r>
          </a:p>
          <a:p>
            <a:r>
              <a:rPr lang="en-US" dirty="0"/>
              <a:t>What does faith help us to comprehend about the creation of the world? </a:t>
            </a:r>
          </a:p>
          <a:p>
            <a:r>
              <a:rPr lang="en-US" dirty="0"/>
              <a:t>Why does believing God is Creator </a:t>
            </a:r>
            <a:r>
              <a:rPr lang="en-US" i="1" dirty="0"/>
              <a:t>require</a:t>
            </a:r>
            <a:r>
              <a:rPr lang="en-US" dirty="0"/>
              <a:t> faith on our part?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39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19F41-DD56-4631-AF08-4F5459669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Faith Responds with Belief and Reliance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80067-4CE8-464E-BC24-2175C43BB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Agree or disagree?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6917077D-3230-4B32-99D3-5DC7E8563E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750" y="4170947"/>
            <a:ext cx="4214897" cy="1666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4BB6B39-F08C-4A8A-A555-2C7C49D5F824}"/>
              </a:ext>
            </a:extLst>
          </p:cNvPr>
          <p:cNvSpPr/>
          <p:nvPr/>
        </p:nvSpPr>
        <p:spPr>
          <a:xfrm>
            <a:off x="5839325" y="1860883"/>
            <a:ext cx="5871411" cy="1668379"/>
          </a:xfrm>
          <a:prstGeom prst="wedgeRoundRectCallout">
            <a:avLst>
              <a:gd name="adj1" fmla="val -7773"/>
              <a:gd name="adj2" fmla="val 9504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Faith is merely a leap in the dark.  If you </a:t>
            </a:r>
            <a:r>
              <a:rPr lang="en-US" sz="2400" b="1" i="1" dirty="0"/>
              <a:t>know</a:t>
            </a:r>
            <a:r>
              <a:rPr lang="en-US" sz="2400" dirty="0"/>
              <a:t> something, you don’t need faith.  To accept something about which you know little or nothing you are acting blindly.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421A7293-484A-47B4-B6F7-19B84DBCD9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574412"/>
              </p:ext>
            </p:extLst>
          </p:nvPr>
        </p:nvGraphicFramePr>
        <p:xfrm>
          <a:off x="844885" y="3831834"/>
          <a:ext cx="592488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2442">
                  <a:extLst>
                    <a:ext uri="{9D8B030D-6E8A-4147-A177-3AD203B41FA5}">
                      <a16:colId xmlns:a16="http://schemas.microsoft.com/office/drawing/2014/main" val="2184888951"/>
                    </a:ext>
                  </a:extLst>
                </a:gridCol>
                <a:gridCol w="2962442">
                  <a:extLst>
                    <a:ext uri="{9D8B030D-6E8A-4147-A177-3AD203B41FA5}">
                      <a16:colId xmlns:a16="http://schemas.microsoft.com/office/drawing/2014/main" val="951809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Agree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Disagree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7649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1538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4887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85F8B-DD10-4270-92C1-9C1AF5FD6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Faith Responds with Belief and Reliance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619CA-E8F2-4CD1-8C34-24F100B9C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510" y="1590805"/>
            <a:ext cx="10627290" cy="4586158"/>
          </a:xfrm>
        </p:spPr>
        <p:txBody>
          <a:bodyPr/>
          <a:lstStyle/>
          <a:p>
            <a:r>
              <a:rPr lang="en-US" dirty="0"/>
              <a:t>What are some “invisible realities” faith helps us to see?</a:t>
            </a:r>
          </a:p>
          <a:p>
            <a:r>
              <a:rPr lang="en-US" dirty="0"/>
              <a:t>What do you think the writer of Hebrews meant when he described people as “approved” because of their faith?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</a:t>
            </a:r>
            <a:r>
              <a:rPr lang="en-US" dirty="0">
                <a:solidFill>
                  <a:srgbClr val="C00000"/>
                </a:solidFill>
              </a:rPr>
              <a:t> This is still true today … we are approved by God by our faith, our personal acceptance of the redemptive work of Jesus when He died on the cross for our sins.</a:t>
            </a:r>
          </a:p>
          <a:p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56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E5AA1F7-6FBE-4C82-8877-B892F7286642}" vid="{58E30FAA-7D03-45B4-AB81-753AF28EFC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ss4</Template>
  <TotalTime>63</TotalTime>
  <Words>878</Words>
  <Application>Microsoft Office PowerPoint</Application>
  <PresentationFormat>Widescreen</PresentationFormat>
  <Paragraphs>75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Comic Sans MS</vt:lpstr>
      <vt:lpstr>Times New Roman</vt:lpstr>
      <vt:lpstr>Office Theme</vt:lpstr>
      <vt:lpstr>Faith</vt:lpstr>
      <vt:lpstr>Introduction Video</vt:lpstr>
      <vt:lpstr>Think About It …</vt:lpstr>
      <vt:lpstr>Listen for a definition.</vt:lpstr>
      <vt:lpstr>Faith Responds with Belief and Reliance</vt:lpstr>
      <vt:lpstr>Faith Responds with Belief and Reliance</vt:lpstr>
      <vt:lpstr>Faith Responds with Belief and Reliance</vt:lpstr>
      <vt:lpstr>Faith Responds with Belief and Reliance</vt:lpstr>
      <vt:lpstr>Faith Responds with Belief and Reliance</vt:lpstr>
      <vt:lpstr>Listen for the first hero of faith.</vt:lpstr>
      <vt:lpstr>Faith Responds with Worship</vt:lpstr>
      <vt:lpstr>Listen for a unique experience.</vt:lpstr>
      <vt:lpstr>Faith Responds with Obedience</vt:lpstr>
      <vt:lpstr>Faith Responds with Obedience</vt:lpstr>
      <vt:lpstr>Application</vt:lpstr>
      <vt:lpstr>Application</vt:lpstr>
      <vt:lpstr>Application</vt:lpstr>
      <vt:lpstr>Family Activities</vt:lpstr>
      <vt:lpstr>Faith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Faith</dc:title>
  <dc:creator>Steve Armstrong</dc:creator>
  <cp:lastModifiedBy>Steve Armstrong</cp:lastModifiedBy>
  <cp:revision>9</cp:revision>
  <dcterms:created xsi:type="dcterms:W3CDTF">2020-03-06T15:23:44Z</dcterms:created>
  <dcterms:modified xsi:type="dcterms:W3CDTF">2020-03-06T16:27:25Z</dcterms:modified>
</cp:coreProperties>
</file>