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9gj5wkv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1_wv87cdw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3959"/>
          </a:xfrm>
        </p:spPr>
        <p:txBody>
          <a:bodyPr/>
          <a:lstStyle/>
          <a:p>
            <a:r>
              <a:rPr lang="en-US" dirty="0"/>
              <a:t>Created for a Purpose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0738"/>
            <a:ext cx="9144000" cy="1137061"/>
          </a:xfrm>
        </p:spPr>
        <p:txBody>
          <a:bodyPr/>
          <a:lstStyle/>
          <a:p>
            <a:r>
              <a:rPr lang="en-US" dirty="0"/>
              <a:t>January 17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D833-0AC5-411B-95D8-78164B65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God equips Jeremiah.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8924-A19D-4F8B-9C2B-764D8D6BA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Jeremiah 1:9-10 (NIV) Then the LORD reached out his hand and touched my mouth and said to me, "Now, I have put my words in your mouth.  10  See, today I appoint you over nations and kingdoms to uproot and tear down, to destroy and overthrow, to build and to plant."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AEAA2-D789-4532-A486-0254EA1B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87612" y="5416809"/>
            <a:ext cx="2101912" cy="33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3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431F-882D-47BC-AEC6-B6D6E643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Equipping for God’s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5394-8283-4576-B8D5-E52999A1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God do to address Jeremiah’s concern about being able to declare God’s message? </a:t>
            </a:r>
          </a:p>
          <a:p>
            <a:r>
              <a:rPr lang="en-US" dirty="0"/>
              <a:t>What else indicates God’s message has global implications? </a:t>
            </a:r>
          </a:p>
          <a:p>
            <a:r>
              <a:rPr lang="en-US" dirty="0"/>
              <a:t>Note the two contrasting categories.  What are negative elements in our culture to work against?</a:t>
            </a:r>
          </a:p>
        </p:txBody>
      </p:sp>
    </p:spTree>
    <p:extLst>
      <p:ext uri="{BB962C8B-B14F-4D97-AF65-F5344CB8AC3E}">
        <p14:creationId xmlns:p14="http://schemas.microsoft.com/office/powerpoint/2010/main" val="35558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65E7-ECAA-4AA1-B57D-51B5AB83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Equipping for God’s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93CA1-FA20-4EAC-AE3A-3FB2A7037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other side, what are some things that need to be built and planted?</a:t>
            </a:r>
          </a:p>
          <a:p>
            <a:r>
              <a:rPr lang="en-US" dirty="0"/>
              <a:t>In what ways does God equip us to do His work?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D0DCA-3618-4E90-B5FC-878112A86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566" y="3721387"/>
            <a:ext cx="3378477" cy="245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4345-EF8B-45D2-8A1B-DCA1BBCA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Equipping for God’s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6A32-1C45-4B77-9662-E73E2DC16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make ourselves available for God to use us?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FC078-09C3-4FF6-B6A2-C0F94FE3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70" y="2709980"/>
            <a:ext cx="5764177" cy="346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Rounded arrow clipart">
            <a:extLst>
              <a:ext uri="{FF2B5EF4-FFF2-40B4-BE49-F238E27FC236}">
                <a16:creationId xmlns:a16="http://schemas.microsoft.com/office/drawing/2014/main" id="{A94519E5-221F-4122-807F-CBE1CC77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7659">
            <a:off x="8988006" y="2279846"/>
            <a:ext cx="2448838" cy="244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737004-54DC-4973-8309-422AF862C5FF}"/>
              </a:ext>
            </a:extLst>
          </p:cNvPr>
          <p:cNvSpPr/>
          <p:nvPr/>
        </p:nvSpPr>
        <p:spPr>
          <a:xfrm>
            <a:off x="6538586" y="5060515"/>
            <a:ext cx="2179529" cy="60124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A76F-53D4-468A-98C9-4E2AFFA3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12E26-28FE-47FA-906B-0F4C670F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3327"/>
            <a:ext cx="10515600" cy="3933635"/>
          </a:xfrm>
        </p:spPr>
        <p:txBody>
          <a:bodyPr/>
          <a:lstStyle/>
          <a:p>
            <a:r>
              <a:rPr lang="en-US" dirty="0"/>
              <a:t>Seek.</a:t>
            </a:r>
          </a:p>
          <a:p>
            <a:pPr lvl="1"/>
            <a:r>
              <a:rPr lang="en-US" dirty="0"/>
              <a:t> Pray and seek God’s face.  </a:t>
            </a:r>
          </a:p>
          <a:p>
            <a:pPr lvl="1"/>
            <a:r>
              <a:rPr lang="en-US" dirty="0"/>
              <a:t>Ask Him to show you the ways He can use you for His kingdom.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9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A76F-53D4-468A-98C9-4E2AFFA3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12E26-28FE-47FA-906B-0F4C670F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9736" cy="4351338"/>
          </a:xfrm>
        </p:spPr>
        <p:txBody>
          <a:bodyPr/>
          <a:lstStyle/>
          <a:p>
            <a:r>
              <a:rPr lang="en-US" dirty="0"/>
              <a:t>Surrender. </a:t>
            </a:r>
          </a:p>
          <a:p>
            <a:pPr lvl="1"/>
            <a:r>
              <a:rPr lang="en-US" dirty="0"/>
              <a:t>Put your “yes” on the table and trust God to empower us for His service. </a:t>
            </a:r>
          </a:p>
          <a:p>
            <a:pPr lvl="1"/>
            <a:r>
              <a:rPr lang="en-US" dirty="0"/>
              <a:t>Step out in obedience, trusting the power of the Holy Spirit, and carry out God’s calling on your life.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14465-0E3D-454E-BB14-B7CA0E492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60"/>
          <a:stretch/>
        </p:blipFill>
        <p:spPr>
          <a:xfrm>
            <a:off x="7790688" y="1549199"/>
            <a:ext cx="3316224" cy="411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561146B-0937-482D-AD20-BB96DEA3EB01}"/>
              </a:ext>
            </a:extLst>
          </p:cNvPr>
          <p:cNvSpPr/>
          <p:nvPr/>
        </p:nvSpPr>
        <p:spPr>
          <a:xfrm>
            <a:off x="8160122" y="4341187"/>
            <a:ext cx="2361574" cy="681917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5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A76F-53D4-468A-98C9-4E2AFFA3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12E26-28FE-47FA-906B-0F4C670F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099"/>
            <a:ext cx="10515600" cy="4106863"/>
          </a:xfrm>
        </p:spPr>
        <p:txBody>
          <a:bodyPr/>
          <a:lstStyle/>
          <a:p>
            <a:r>
              <a:rPr lang="en-US" dirty="0"/>
              <a:t>Support. </a:t>
            </a:r>
          </a:p>
          <a:p>
            <a:pPr lvl="1"/>
            <a:r>
              <a:rPr lang="en-US" dirty="0"/>
              <a:t>Support and encourage people who are forgotten or overlooked by others. </a:t>
            </a:r>
          </a:p>
          <a:p>
            <a:pPr lvl="1"/>
            <a:r>
              <a:rPr lang="en-US" dirty="0"/>
              <a:t>Find practical ways to help those whom the culture deems helpless because God values them and has a purpose for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3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D81C05A-C552-448F-A73F-A4AEA908D1A0}"/>
              </a:ext>
            </a:extLst>
          </p:cNvPr>
          <p:cNvSpPr/>
          <p:nvPr/>
        </p:nvSpPr>
        <p:spPr>
          <a:xfrm>
            <a:off x="9025128" y="5597144"/>
            <a:ext cx="2235200" cy="660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F86D56-ABFA-4BD3-B045-A42CC155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A picture containing letter&#10;&#10;Description automatically generated">
            <a:extLst>
              <a:ext uri="{FF2B5EF4-FFF2-40B4-BE49-F238E27FC236}">
                <a16:creationId xmlns:a16="http://schemas.microsoft.com/office/drawing/2014/main" id="{CAC66B94-32B6-49B8-B057-664F636DF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6" y="2362994"/>
            <a:ext cx="4272272" cy="21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61B399F-F31A-4F68-BD43-FCFD6D4A2A77}"/>
              </a:ext>
            </a:extLst>
          </p:cNvPr>
          <p:cNvSpPr/>
          <p:nvPr/>
        </p:nvSpPr>
        <p:spPr>
          <a:xfrm>
            <a:off x="4521646" y="1791218"/>
            <a:ext cx="4396232" cy="2805166"/>
          </a:xfrm>
          <a:prstGeom prst="wedgeRoundRectCallout">
            <a:avLst>
              <a:gd name="adj1" fmla="val 65677"/>
              <a:gd name="adj2" fmla="val -45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Not sure what level of electrostatic charge did that.  You’ll need to  get that decoded and passed along as soon as possible before it goes </a:t>
            </a:r>
            <a:r>
              <a:rPr lang="en-US" i="1" dirty="0">
                <a:latin typeface="Comic Sans MS" panose="030F0702030302020204" pitchFamily="66" charset="0"/>
              </a:rPr>
              <a:t>poof</a:t>
            </a:r>
            <a:r>
              <a:rPr lang="en-US" dirty="0">
                <a:latin typeface="Comic Sans MS" panose="030F0702030302020204" pitchFamily="66" charset="0"/>
              </a:rPr>
              <a:t>.  If you need technical assistance, go to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https://tinyurl.com/y9gj5wkv</a:t>
            </a:r>
            <a:r>
              <a:rPr lang="en-US" dirty="0">
                <a:solidFill>
                  <a:srgbClr val="0563C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There’s also other data available for everyone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66EB32-93F5-46B7-BF5C-07EEB631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302" y1="40952" x2="28302" y2="40952"/>
                        <a14:foregroundMark x1="31840" y1="54286" x2="31840" y2="54286"/>
                        <a14:foregroundMark x1="53538" y1="56571" x2="53538" y2="56571"/>
                        <a14:foregroundMark x1="48821" y1="64571" x2="48821" y2="64571"/>
                        <a14:foregroundMark x1="55425" y1="60952" x2="55425" y2="60952"/>
                        <a14:foregroundMark x1="56368" y1="60381" x2="56368" y2="60381"/>
                        <a14:foregroundMark x1="56604" y1="60381" x2="56604" y2="58476"/>
                        <a14:foregroundMark x1="54717" y1="57333" x2="54245" y2="56000"/>
                        <a14:foregroundMark x1="53538" y1="55238" x2="53066" y2="54667"/>
                        <a14:foregroundMark x1="52830" y1="54095" x2="51415" y2="53143"/>
                        <a14:foregroundMark x1="50708" y1="52952" x2="50708" y2="52952"/>
                        <a14:foregroundMark x1="49764" y1="52190" x2="49764" y2="52190"/>
                        <a14:foregroundMark x1="48821" y1="50857" x2="48585" y2="50095"/>
                        <a14:foregroundMark x1="47642" y1="48952" x2="47642" y2="48000"/>
                        <a14:foregroundMark x1="47170" y1="48000" x2="47170" y2="48000"/>
                        <a14:foregroundMark x1="47170" y1="47238" x2="47170" y2="47238"/>
                        <a14:foregroundMark x1="52830" y1="52190" x2="52830" y2="52190"/>
                        <a14:foregroundMark x1="53538" y1="51810" x2="54717" y2="49905"/>
                        <a14:foregroundMark x1="55189" y1="49714" x2="55189" y2="48952"/>
                        <a14:foregroundMark x1="55425" y1="48381" x2="55660" y2="47429"/>
                        <a14:foregroundMark x1="56132" y1="46857" x2="55660" y2="46095"/>
                        <a14:foregroundMark x1="52830" y1="44381" x2="52830" y2="44381"/>
                        <a14:foregroundMark x1="51887" y1="43429" x2="50236" y2="43048"/>
                        <a14:foregroundMark x1="46462" y1="42667" x2="42453" y2="43619"/>
                        <a14:foregroundMark x1="41274" y1="58286" x2="42217" y2="59619"/>
                        <a14:foregroundMark x1="42689" y1="63429" x2="42689" y2="64762"/>
                        <a14:foregroundMark x1="43160" y1="68952" x2="43396" y2="69714"/>
                        <a14:foregroundMark x1="46934" y1="72190" x2="50000" y2="72952"/>
                        <a14:foregroundMark x1="55189" y1="72952" x2="55660" y2="71810"/>
                        <a14:foregroundMark x1="56368" y1="69524" x2="57311" y2="68000"/>
                        <a14:foregroundMark x1="57547" y1="67238" x2="57547" y2="67238"/>
                        <a14:foregroundMark x1="57547" y1="67048" x2="57547" y2="67048"/>
                        <a14:foregroundMark x1="49292" y1="65524" x2="49292" y2="65524"/>
                        <a14:foregroundMark x1="48113" y1="67048" x2="48113" y2="67048"/>
                        <a14:foregroundMark x1="48113" y1="68190" x2="49292" y2="69905"/>
                        <a14:foregroundMark x1="54717" y1="64000" x2="52830" y2="70095"/>
                        <a14:foregroundMark x1="41038" y1="58667" x2="55425" y2="67619"/>
                        <a14:foregroundMark x1="55425" y1="67619" x2="45519" y2="73905"/>
                        <a14:foregroundMark x1="45519" y1="73905" x2="41274" y2="64381"/>
                        <a14:foregroundMark x1="41274" y1="64381" x2="55896" y2="66857"/>
                        <a14:foregroundMark x1="55896" y1="66857" x2="52358" y2="69143"/>
                        <a14:foregroundMark x1="45519" y1="54286" x2="34670" y2="51810"/>
                        <a14:foregroundMark x1="62264" y1="50095" x2="56840" y2="41524"/>
                        <a14:foregroundMark x1="56840" y1="41524" x2="61792" y2="46857"/>
                        <a14:foregroundMark x1="66274" y1="53524" x2="68396" y2="44571"/>
                        <a14:foregroundMark x1="56604" y1="45333" x2="56368" y2="39619"/>
                        <a14:foregroundMark x1="46934" y1="39619" x2="46698" y2="44571"/>
                        <a14:foregroundMark x1="58726" y1="68762" x2="49057" y2="76381"/>
                        <a14:foregroundMark x1="49057" y1="76381" x2="59670" y2="76000"/>
                        <a14:foregroundMark x1="30425" y1="41143" x2="30660" y2="39238"/>
                        <a14:foregroundMark x1="47877" y1="49905" x2="41745" y2="47810"/>
                        <a14:foregroundMark x1="41745" y1="47238" x2="41745" y2="47238"/>
                        <a14:foregroundMark x1="28302" y1="43810" x2="26651" y2="48000"/>
                        <a14:foregroundMark x1="32075" y1="42095" x2="34906" y2="41333"/>
                        <a14:foregroundMark x1="56132" y1="51810" x2="59670" y2="62286"/>
                        <a14:foregroundMark x1="59670" y1="62286" x2="58726" y2="52000"/>
                        <a14:foregroundMark x1="58726" y1="52000" x2="56840" y2="65143"/>
                        <a14:foregroundMark x1="28302" y1="34857" x2="28302" y2="34857"/>
                        <a14:foregroundMark x1="26415" y1="34286" x2="26415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260817" y="1832483"/>
            <a:ext cx="3763822" cy="4660392"/>
          </a:xfrm>
          <a:prstGeom prst="rect">
            <a:avLst/>
          </a:prstGeom>
          <a:ln>
            <a:noFill/>
          </a:ln>
          <a:effectLst>
            <a:outerShdw blurRad="292100" dist="139700" dir="1488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2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3959"/>
          </a:xfrm>
        </p:spPr>
        <p:txBody>
          <a:bodyPr/>
          <a:lstStyle/>
          <a:p>
            <a:r>
              <a:rPr lang="en-US" dirty="0"/>
              <a:t>Created for a Purpose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0738"/>
            <a:ext cx="9144000" cy="1137061"/>
          </a:xfrm>
        </p:spPr>
        <p:txBody>
          <a:bodyPr/>
          <a:lstStyle/>
          <a:p>
            <a:r>
              <a:rPr lang="en-US" dirty="0"/>
              <a:t>January 17</a:t>
            </a:r>
          </a:p>
        </p:txBody>
      </p:sp>
    </p:spTree>
    <p:extLst>
      <p:ext uri="{BB962C8B-B14F-4D97-AF65-F5344CB8AC3E}">
        <p14:creationId xmlns:p14="http://schemas.microsoft.com/office/powerpoint/2010/main" val="414941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11AE6B-B730-4640-B8C7-6708E301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pic>
        <p:nvPicPr>
          <p:cNvPr id="6" name="Picture 5" descr="A picture containing text, monitor, television, scree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6DC70AA-F577-48C3-938D-ABBE5685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68" y="1147441"/>
            <a:ext cx="7090263" cy="5114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A6F00-B9E5-4D12-A83C-C401D47EB868}"/>
              </a:ext>
            </a:extLst>
          </p:cNvPr>
          <p:cNvSpPr txBox="1"/>
          <p:nvPr/>
        </p:nvSpPr>
        <p:spPr>
          <a:xfrm>
            <a:off x="3990109" y="5936592"/>
            <a:ext cx="397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82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646B98-D337-4753-8F35-C55F2EBB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honest, now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718833-2BAA-4DEA-9638-6F8265CF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a personality test reveal about you?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Each of us unique as created by God.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God values that specific combination that He created.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He has created each unique individual for a unique purpose.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418F66-2DBB-4908-9D59-C888406D8A12}"/>
              </a:ext>
            </a:extLst>
          </p:cNvPr>
          <p:cNvGrpSpPr/>
          <p:nvPr/>
        </p:nvGrpSpPr>
        <p:grpSpPr>
          <a:xfrm>
            <a:off x="1565120" y="2617940"/>
            <a:ext cx="8628862" cy="3644850"/>
            <a:chOff x="1343351" y="2532112"/>
            <a:chExt cx="8628862" cy="3644850"/>
          </a:xfrm>
        </p:grpSpPr>
        <p:pic>
          <p:nvPicPr>
            <p:cNvPr id="7" name="Picture 6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8FBCB4B7-242B-4274-9273-4EC26FED5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351" y="3429269"/>
              <a:ext cx="2706136" cy="21818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1C5ED9E-F820-41E7-B6AF-2CD98FF65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10337">
              <a:off x="7087404" y="2707106"/>
              <a:ext cx="2921325" cy="28482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9A5707-6DE3-4E0D-8929-008933923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118" y="2532112"/>
              <a:ext cx="1143571" cy="3644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23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3BE4-A208-4ED7-9BAF-E49E933F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God’s message.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05A3-9FC5-48BC-9C8C-6FA42024D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019" y="2141537"/>
            <a:ext cx="946237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Jeremiah 1:4-5 (NIV)  The word of the LORD came to me, saying,  5  "Before I formed you in the womb I knew you, before you were born I set you apart; I appointed you as a prophet to the nations."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A739F-7EC6-451E-83D6-956AFAC694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0242" y="5241445"/>
            <a:ext cx="2101912" cy="33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9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35A8-A85F-42F2-BD1E-DBC5EF5E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Purpose for Every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A65F-63D7-4E21-B79F-E05635EC7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made this event in Jeremiah’s life one he felt compelled to give attention to? </a:t>
            </a:r>
          </a:p>
          <a:p>
            <a:r>
              <a:rPr lang="en-US" dirty="0"/>
              <a:t>What four actions were attributed to God and what is the significance of each in giving value to a person?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2901F9-754F-438C-8575-EAF49DF82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79480"/>
              </p:ext>
            </p:extLst>
          </p:nvPr>
        </p:nvGraphicFramePr>
        <p:xfrm>
          <a:off x="1255385" y="4652838"/>
          <a:ext cx="995541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705">
                  <a:extLst>
                    <a:ext uri="{9D8B030D-6E8A-4147-A177-3AD203B41FA5}">
                      <a16:colId xmlns:a16="http://schemas.microsoft.com/office/drawing/2014/main" val="2566372020"/>
                    </a:ext>
                  </a:extLst>
                </a:gridCol>
                <a:gridCol w="4977705">
                  <a:extLst>
                    <a:ext uri="{9D8B030D-6E8A-4147-A177-3AD203B41FA5}">
                      <a16:colId xmlns:a16="http://schemas.microsoft.com/office/drawing/2014/main" val="408116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God’s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Significance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6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2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8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6A08-A096-4756-B339-FE3372B4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Purpose for Every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B0595-35EA-4439-93D7-CCE442BE8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difference can it make to know that God knew us and set us apart even before our birth? </a:t>
            </a:r>
          </a:p>
          <a:p>
            <a:r>
              <a:rPr lang="en-US" dirty="0"/>
              <a:t>God gave Jeremiah a specific task.  When have you felt called or drawn to accomplishing a specific task? </a:t>
            </a:r>
          </a:p>
          <a:p>
            <a:r>
              <a:rPr lang="en-US" dirty="0"/>
              <a:t>We don’t know how God spoke to Jeremiah … maybe in a dream or vision, maybe from an angel messenger.  How can God speak to us and give us specific directions today?</a:t>
            </a:r>
          </a:p>
        </p:txBody>
      </p:sp>
    </p:spTree>
    <p:extLst>
      <p:ext uri="{BB962C8B-B14F-4D97-AF65-F5344CB8AC3E}">
        <p14:creationId xmlns:p14="http://schemas.microsoft.com/office/powerpoint/2010/main" val="23963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097D-66ED-4246-AD96-182002FF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Jeremiah’s initial response.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2167-E8F5-49ED-A61D-200DDD0C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Jeremiah 1:6-8 (NIV)  6  "Ah, Sovereign LORD," I said, "I do not know how to speak; I am only a child."  7  But the LORD said to me, "Do not say, 'I am only a child.' You must go to everyone I send you to and say whatever I command you.  8  Do not be afraid of them, for I am with you and will rescue you," declares the LORD.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00A87-6438-4791-890E-110E894A57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4669" y="5717434"/>
            <a:ext cx="2101912" cy="33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F20C-8641-4584-B8D7-923B0466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Enabling for God’s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D6C3-D654-4856-BE78-D31E7F18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Jeremiah’s excuses, God’s responses and promises?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9A23E68-77D9-4859-A878-3CC6148F1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75400"/>
              </p:ext>
            </p:extLst>
          </p:nvPr>
        </p:nvGraphicFramePr>
        <p:xfrm>
          <a:off x="1118295" y="3200654"/>
          <a:ext cx="995541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590">
                  <a:extLst>
                    <a:ext uri="{9D8B030D-6E8A-4147-A177-3AD203B41FA5}">
                      <a16:colId xmlns:a16="http://schemas.microsoft.com/office/drawing/2014/main" val="2566372020"/>
                    </a:ext>
                  </a:extLst>
                </a:gridCol>
                <a:gridCol w="6075820">
                  <a:extLst>
                    <a:ext uri="{9D8B030D-6E8A-4147-A177-3AD203B41FA5}">
                      <a16:colId xmlns:a16="http://schemas.microsoft.com/office/drawing/2014/main" val="4081168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Jeremiah’s Excuses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God’s Responses and Commands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6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2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44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5B60-2A0E-42F9-96EB-6595492E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Enabling for God’s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9DCF-ED24-4986-BB48-CC0E47191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excuses we use for not doing what God commands us to do?  What reservations do you have about your ability to serve God according to His call? </a:t>
            </a:r>
          </a:p>
          <a:p>
            <a:r>
              <a:rPr lang="en-US" dirty="0"/>
              <a:t>How do God’s reassurances to Jeremiah (and to us) help and encourage?</a:t>
            </a:r>
          </a:p>
          <a:p>
            <a:r>
              <a:rPr lang="en-US" dirty="0"/>
              <a:t>How do excuses rob us of the </a:t>
            </a:r>
            <a:r>
              <a:rPr lang="en-US" i="1" dirty="0"/>
              <a:t>blessings</a:t>
            </a:r>
            <a:r>
              <a:rPr lang="en-US" dirty="0"/>
              <a:t> that result from faithful service?</a:t>
            </a:r>
          </a:p>
        </p:txBody>
      </p:sp>
    </p:spTree>
    <p:extLst>
      <p:ext uri="{BB962C8B-B14F-4D97-AF65-F5344CB8AC3E}">
        <p14:creationId xmlns:p14="http://schemas.microsoft.com/office/powerpoint/2010/main" val="7006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133</TotalTime>
  <Words>741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Created for a Purpose</vt:lpstr>
      <vt:lpstr>Video Introduction</vt:lpstr>
      <vt:lpstr>Be honest, now …</vt:lpstr>
      <vt:lpstr>Listen for God’s message.</vt:lpstr>
      <vt:lpstr>God’s Purpose for Every Life</vt:lpstr>
      <vt:lpstr>God’s Purpose for Every Life</vt:lpstr>
      <vt:lpstr>Listen for Jeremiah’s initial response.</vt:lpstr>
      <vt:lpstr>God’s Enabling for God’s Purpose</vt:lpstr>
      <vt:lpstr>God’s Enabling for God’s Purpose</vt:lpstr>
      <vt:lpstr>Listen for how God equips Jeremiah.</vt:lpstr>
      <vt:lpstr>God’s Equipping for God’s Purpose</vt:lpstr>
      <vt:lpstr>God’s Equipping for God’s Purpose</vt:lpstr>
      <vt:lpstr>God’s Equipping for God’s Purpose</vt:lpstr>
      <vt:lpstr>Application</vt:lpstr>
      <vt:lpstr>Application</vt:lpstr>
      <vt:lpstr>Application</vt:lpstr>
      <vt:lpstr>Family Activities</vt:lpstr>
      <vt:lpstr>Created for a Purpose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Created for a Purpose</dc:title>
  <dc:creator>Armstrong, Stephen (General Math and Science)</dc:creator>
  <cp:lastModifiedBy>Armstrong, Stephen (General Math and Science)</cp:lastModifiedBy>
  <cp:revision>8</cp:revision>
  <dcterms:created xsi:type="dcterms:W3CDTF">2021-01-01T13:41:41Z</dcterms:created>
  <dcterms:modified xsi:type="dcterms:W3CDTF">2021-01-01T15:54:56Z</dcterms:modified>
</cp:coreProperties>
</file>