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86a6fn6h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1_9o56ceb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Characterized by Love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6368"/>
            <a:ext cx="9144000" cy="1551432"/>
          </a:xfrm>
        </p:spPr>
        <p:txBody>
          <a:bodyPr/>
          <a:lstStyle/>
          <a:p>
            <a:r>
              <a:rPr lang="en-US" dirty="0"/>
              <a:t>June 6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8515-1B8A-4606-814E-950FDBA8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for Christ Motivates Good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3299-5439-44A5-BD1D-090E0AEF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church at Ephesus need to change?  What three steps were they  to take to return to the fervency that had once characterized their service to the Lord?</a:t>
            </a:r>
          </a:p>
          <a:p>
            <a:r>
              <a:rPr lang="en-US" dirty="0"/>
              <a:t>What does it mean to repent?   What does it look like for a person who is already a Christian to repent?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1C4637-700A-4C96-9C57-33C464EA53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90" y="681037"/>
            <a:ext cx="5398717" cy="319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8122B67-6D1B-42FC-ADFD-FAE1EE8AA585}"/>
              </a:ext>
            </a:extLst>
          </p:cNvPr>
          <p:cNvSpPr/>
          <p:nvPr/>
        </p:nvSpPr>
        <p:spPr>
          <a:xfrm>
            <a:off x="5248142" y="1626842"/>
            <a:ext cx="1340812" cy="651263"/>
          </a:xfrm>
          <a:prstGeom prst="rightArrow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E4C9-C201-4D54-826C-F99F8AB0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Jesus promise.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83B32-1A65-4416-BC27-C3CE5C2A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221" y="1813099"/>
            <a:ext cx="893627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2:7 (NIV)  He who has an ear, let him hear what the Spirit says to the churches. To him who overcomes, I will give the right to eat from the tree of life, which is in the paradise of God.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F36BE-4CB9-43D8-92D1-96A9195E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57" y="5015552"/>
            <a:ext cx="2688085" cy="37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67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EAF4-B968-4795-9B2B-9B082F55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 Dwell with Christ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FCEB-744A-454D-8DA4-75FA2498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Jesus promise to those who hear and heed His Word?</a:t>
            </a:r>
          </a:p>
          <a:p>
            <a:r>
              <a:rPr lang="en-US" dirty="0"/>
              <a:t>What prior Biblical event and place do the symbols in this verse bring to mind?</a:t>
            </a:r>
          </a:p>
          <a:p>
            <a:r>
              <a:rPr lang="en-US" dirty="0"/>
              <a:t>What practices have helped you hear and follow the Holy Spirit?  How can we keep our commitment to Christ from waning over time?</a:t>
            </a:r>
          </a:p>
        </p:txBody>
      </p:sp>
    </p:spTree>
    <p:extLst>
      <p:ext uri="{BB962C8B-B14F-4D97-AF65-F5344CB8AC3E}">
        <p14:creationId xmlns:p14="http://schemas.microsoft.com/office/powerpoint/2010/main" val="31480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B258-9749-4848-8124-7E5DAA70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Day Dwell with Christ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1F37-4489-40DA-BA6D-456A4AD6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train ourselves to listen to what the Holy Spirit says throughout the day?</a:t>
            </a:r>
          </a:p>
          <a:p>
            <a:r>
              <a:rPr lang="en-US" dirty="0"/>
              <a:t>What are some costs and benefits when it comes to listening to the Spirit’s communications to us?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115FD7-8052-45AF-A245-70BF78344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52424"/>
              </p:ext>
            </p:extLst>
          </p:nvPr>
        </p:nvGraphicFramePr>
        <p:xfrm>
          <a:off x="999298" y="4327164"/>
          <a:ext cx="1019340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702">
                  <a:extLst>
                    <a:ext uri="{9D8B030D-6E8A-4147-A177-3AD203B41FA5}">
                      <a16:colId xmlns:a16="http://schemas.microsoft.com/office/drawing/2014/main" val="2302055137"/>
                    </a:ext>
                  </a:extLst>
                </a:gridCol>
                <a:gridCol w="5096702">
                  <a:extLst>
                    <a:ext uri="{9D8B030D-6E8A-4147-A177-3AD203B41FA5}">
                      <a16:colId xmlns:a16="http://schemas.microsoft.com/office/drawing/2014/main" val="2894117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37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2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A9B7-0ADB-40C3-B781-0F0F3C77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0180-1E92-48C7-B1FB-B9154EFC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585"/>
            <a:ext cx="10515600" cy="4210377"/>
          </a:xfrm>
        </p:spPr>
        <p:txBody>
          <a:bodyPr/>
          <a:lstStyle/>
          <a:p>
            <a:r>
              <a:rPr lang="en-US" dirty="0"/>
              <a:t>Listen.</a:t>
            </a:r>
          </a:p>
          <a:p>
            <a:pPr lvl="1"/>
            <a:r>
              <a:rPr lang="en-US" dirty="0"/>
              <a:t>Take some time each day to spend alone with God. </a:t>
            </a:r>
          </a:p>
          <a:p>
            <a:pPr lvl="1"/>
            <a:r>
              <a:rPr lang="en-US" dirty="0"/>
              <a:t>Read Scripture, and as you read, ask God to help you hear what the Spirit is saying. </a:t>
            </a:r>
          </a:p>
          <a:p>
            <a:pPr lvl="1"/>
            <a:r>
              <a:rPr lang="en-US" dirty="0"/>
              <a:t>Resolve to obey and act on what you read.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1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A9B7-0ADB-40C3-B781-0F0F3C77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0180-1E92-48C7-B1FB-B9154EFC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Love. </a:t>
            </a:r>
          </a:p>
          <a:p>
            <a:pPr lvl="1"/>
            <a:r>
              <a:rPr lang="en-US" dirty="0"/>
              <a:t>Make a list of ways God has revealed His love to you. </a:t>
            </a:r>
          </a:p>
          <a:p>
            <a:pPr lvl="1"/>
            <a:r>
              <a:rPr lang="en-US" dirty="0"/>
              <a:t>Pray and express your love to Him in return. </a:t>
            </a:r>
          </a:p>
          <a:p>
            <a:pPr lvl="1"/>
            <a:r>
              <a:rPr lang="en-US" dirty="0"/>
              <a:t>Ask God to help you love Him in return and to keep that love in the forefront of everything you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A9B7-0ADB-40C3-B781-0F0F3C77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0180-1E92-48C7-B1FB-B9154EFC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Return. </a:t>
            </a:r>
          </a:p>
          <a:p>
            <a:pPr lvl="1"/>
            <a:r>
              <a:rPr lang="en-US" dirty="0"/>
              <a:t>Throughout the COVID-19 pandemic, many believers got out of the habit of attending a worship service or Bible study group. </a:t>
            </a:r>
          </a:p>
          <a:p>
            <a:pPr lvl="1"/>
            <a:r>
              <a:rPr lang="en-US" dirty="0"/>
              <a:t>With a mindset of “return to your first love,” graciously encourage others to come back to sharing life with the body of Christ through worship and group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12295-FEB3-4E17-BBD8-C39D59F8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F6B11A0-DDB6-445D-9D6C-3FE8E96A97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8272"/>
            <a:ext cx="3369020" cy="324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B9361D6-98C3-44FF-BC27-A60BB9A84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13" y="2451970"/>
            <a:ext cx="2288087" cy="271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02998D-FAC4-40B6-82AF-EC3B20C158E9}"/>
              </a:ext>
            </a:extLst>
          </p:cNvPr>
          <p:cNvSpPr/>
          <p:nvPr/>
        </p:nvSpPr>
        <p:spPr>
          <a:xfrm>
            <a:off x="4207220" y="1932058"/>
            <a:ext cx="3979099" cy="2993883"/>
          </a:xfrm>
          <a:prstGeom prst="wedgeRoundRectCallout">
            <a:avLst>
              <a:gd name="adj1" fmla="val 68331"/>
              <a:gd name="adj2" fmla="val 141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Just because the puzzle makes you cross, doesn’t mean you can’t do the Cross-Word puzzle!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Help is available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https://tinyurl.com/86a6fn6h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u="sng" dirty="0">
              <a:solidFill>
                <a:srgbClr val="0563C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you can find a variety of other Family Friendly Activities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8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Characterized by Love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6368"/>
            <a:ext cx="9144000" cy="1551432"/>
          </a:xfrm>
        </p:spPr>
        <p:txBody>
          <a:bodyPr/>
          <a:lstStyle/>
          <a:p>
            <a:r>
              <a:rPr lang="en-US" dirty="0"/>
              <a:t>June 6</a:t>
            </a:r>
          </a:p>
        </p:txBody>
      </p:sp>
    </p:spTree>
    <p:extLst>
      <p:ext uri="{BB962C8B-B14F-4D97-AF65-F5344CB8AC3E}">
        <p14:creationId xmlns:p14="http://schemas.microsoft.com/office/powerpoint/2010/main" val="27089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FA6AE0-4014-4EB5-852D-EF5785D9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 </a:t>
            </a:r>
          </a:p>
        </p:txBody>
      </p:sp>
      <p:pic>
        <p:nvPicPr>
          <p:cNvPr id="6" name="Picture 5" descr="A picture containing text, monitor, indoor, scree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7AE2707-67B8-4398-9FA7-490A1D56A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76" y="1508517"/>
            <a:ext cx="7082512" cy="4777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F4F3A-54F1-4B8A-AB72-F3F33BA6C931}"/>
              </a:ext>
            </a:extLst>
          </p:cNvPr>
          <p:cNvSpPr txBox="1"/>
          <p:nvPr/>
        </p:nvSpPr>
        <p:spPr>
          <a:xfrm>
            <a:off x="4450080" y="6016752"/>
            <a:ext cx="3596640" cy="372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View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7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00D07-F1F8-4AE1-8351-741260EC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it,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AED6C-25C5-4FDF-9565-85D74D00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something you remember loving dearly as a child that you eventually outgrew?</a:t>
            </a:r>
          </a:p>
          <a:p>
            <a:r>
              <a:rPr lang="en-US" dirty="0">
                <a:solidFill>
                  <a:srgbClr val="C00000"/>
                </a:solidFill>
              </a:rPr>
              <a:t>Our fondness for children’s personal items wanes with maturity.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Our love for our Savior must not fade away over time.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When we ground everything we do in love for Christ we will keep our relationship to Him alive.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4F9B80-24A2-478D-83A1-9D713D8FF22D}"/>
              </a:ext>
            </a:extLst>
          </p:cNvPr>
          <p:cNvGrpSpPr/>
          <p:nvPr/>
        </p:nvGrpSpPr>
        <p:grpSpPr>
          <a:xfrm>
            <a:off x="1836128" y="2833456"/>
            <a:ext cx="9192428" cy="3343507"/>
            <a:chOff x="1836128" y="2833456"/>
            <a:chExt cx="9192428" cy="3343507"/>
          </a:xfrm>
        </p:grpSpPr>
        <p:pic>
          <p:nvPicPr>
            <p:cNvPr id="6" name="Picture 5" descr="A white stuffed animal&#10;&#10;Description automatically generated with medium confidence">
              <a:extLst>
                <a:ext uri="{FF2B5EF4-FFF2-40B4-BE49-F238E27FC236}">
                  <a16:creationId xmlns:a16="http://schemas.microsoft.com/office/drawing/2014/main" id="{772E2945-F6DC-4D05-BF29-73510050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049" y="2833456"/>
              <a:ext cx="3343507" cy="3343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64A4F184-5288-46CD-BE3D-CA300961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8356">
              <a:off x="1836128" y="3205317"/>
              <a:ext cx="2270762" cy="2851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A2A8569-F14B-4B41-B08A-AE41E06B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400" y="3226380"/>
              <a:ext cx="2438405" cy="2167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985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7CB8-45FA-461B-8651-075F6F71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good deeds done.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22BD-FBAA-4BF8-B2B3-D0C21E74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909" y="2041741"/>
            <a:ext cx="9236901" cy="4210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2:1-3 (NIV)  "To the angel of the church in Ephesus write: These are the words of him who holds the seven stars in his right hand and walks among the seven golden lampstands:  2  I know your deeds, your hard work and your </a:t>
            </a:r>
          </a:p>
        </p:txBody>
      </p:sp>
    </p:spTree>
    <p:extLst>
      <p:ext uri="{BB962C8B-B14F-4D97-AF65-F5344CB8AC3E}">
        <p14:creationId xmlns:p14="http://schemas.microsoft.com/office/powerpoint/2010/main" val="20969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7CB8-45FA-461B-8651-075F6F71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good deeds done.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22BD-FBAA-4BF8-B2B3-D0C21E74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3" y="1979111"/>
            <a:ext cx="9236901" cy="4210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perseverance. I know that you cannot tolerate wicked men, that you have tested those who claim to be apostles but are not, and have found them false.  3  You have persevered and have endured hardships for my name, and have not grown weary.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9525B-B56F-4F32-8383-9A492F48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40" y="5425091"/>
            <a:ext cx="2688085" cy="37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976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A228-EAE6-445B-8A60-6CCE0F63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Known for Your Good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80B8-E04D-4E6E-ACCC-4DB0AC5AA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117"/>
          </a:xfrm>
        </p:spPr>
        <p:txBody>
          <a:bodyPr>
            <a:normAutofit/>
          </a:bodyPr>
          <a:lstStyle/>
          <a:p>
            <a:r>
              <a:rPr lang="en-US" dirty="0"/>
              <a:t>To whom is this message given? </a:t>
            </a:r>
          </a:p>
          <a:p>
            <a:r>
              <a:rPr lang="en-US" dirty="0"/>
              <a:t>What two assurances come from the way in which the Lord identified Himself? </a:t>
            </a:r>
          </a:p>
          <a:p>
            <a:r>
              <a:rPr lang="en-US" dirty="0"/>
              <a:t>For what was the church at Ephesus to be commended?</a:t>
            </a:r>
          </a:p>
          <a:p>
            <a:r>
              <a:rPr lang="en-US" dirty="0"/>
              <a:t>Where is your church succeeding based on these verses?  What are some of the ministries you are known for?</a:t>
            </a:r>
          </a:p>
        </p:txBody>
      </p:sp>
    </p:spTree>
    <p:extLst>
      <p:ext uri="{BB962C8B-B14F-4D97-AF65-F5344CB8AC3E}">
        <p14:creationId xmlns:p14="http://schemas.microsoft.com/office/powerpoint/2010/main" val="35511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9DF8-5512-48C8-8D04-CAF012B3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Known for Your Good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5B84-6009-4D7E-81DA-62FEB7104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things do people do that say that show or demonstrate who or what is most important in their lives?</a:t>
            </a:r>
          </a:p>
          <a:p>
            <a:r>
              <a:rPr lang="en-US" dirty="0"/>
              <a:t>How would you compare and contrast </a:t>
            </a:r>
            <a:r>
              <a:rPr lang="en-US" i="1" dirty="0"/>
              <a:t>doing things </a:t>
            </a:r>
            <a:r>
              <a:rPr lang="en-US" b="1" dirty="0"/>
              <a:t>for</a:t>
            </a:r>
            <a:r>
              <a:rPr lang="en-US" dirty="0"/>
              <a:t> Jesus and </a:t>
            </a:r>
            <a:r>
              <a:rPr lang="en-US" i="1" dirty="0"/>
              <a:t>spending time </a:t>
            </a:r>
            <a:r>
              <a:rPr lang="en-US" b="1" dirty="0"/>
              <a:t>with</a:t>
            </a:r>
            <a:r>
              <a:rPr lang="en-US" dirty="0"/>
              <a:t> Jesus?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016B1E-554F-43EB-9939-7A7D379EE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49989"/>
              </p:ext>
            </p:extLst>
          </p:nvPr>
        </p:nvGraphicFramePr>
        <p:xfrm>
          <a:off x="1160396" y="4778100"/>
          <a:ext cx="1019340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702">
                  <a:extLst>
                    <a:ext uri="{9D8B030D-6E8A-4147-A177-3AD203B41FA5}">
                      <a16:colId xmlns:a16="http://schemas.microsoft.com/office/drawing/2014/main" val="2302055137"/>
                    </a:ext>
                  </a:extLst>
                </a:gridCol>
                <a:gridCol w="5096702">
                  <a:extLst>
                    <a:ext uri="{9D8B030D-6E8A-4147-A177-3AD203B41FA5}">
                      <a16:colId xmlns:a16="http://schemas.microsoft.com/office/drawing/2014/main" val="2894117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They are similar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They are different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37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2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D5DC-E1F3-446F-B272-E385FD67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criticism.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4F25-C2A9-4F63-8A9D-8D822586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70" y="1615862"/>
            <a:ext cx="988825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2:4-6 (NIV)   Yet I hold this against you: You have forsaken your first love.  5  Remember the height from which you have fallen! Repent and do the things you did at first. If you do not repent, I will come to you and remove your lampstand from its place.  6  But you have this in your favor: You hate the practices of the Nicolaitans, which I also hate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F0F3B-2642-4468-A831-89F3026B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56" y="5892374"/>
            <a:ext cx="2688085" cy="37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74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11F2-444D-4BA0-8BCC-B02F60BE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for Christ Motivates Good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52F68-7143-42F9-B26F-0B0FD4269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verse 4 reveal about the Lord’s knowledge of His church? </a:t>
            </a:r>
          </a:p>
          <a:p>
            <a:r>
              <a:rPr lang="en-US" dirty="0"/>
              <a:t>What expectation of the Lord is implied by His pointing out their deficiency? </a:t>
            </a:r>
          </a:p>
          <a:p>
            <a:r>
              <a:rPr lang="en-US" dirty="0"/>
              <a:t>If a church is doing good and right, why does a drift from love need to be a concern? </a:t>
            </a:r>
          </a:p>
        </p:txBody>
      </p:sp>
    </p:spTree>
    <p:extLst>
      <p:ext uri="{BB962C8B-B14F-4D97-AF65-F5344CB8AC3E}">
        <p14:creationId xmlns:p14="http://schemas.microsoft.com/office/powerpoint/2010/main" val="9870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59</TotalTime>
  <Words>840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Characterized by Love</vt:lpstr>
      <vt:lpstr>Video Introduction </vt:lpstr>
      <vt:lpstr>Admit it, now …</vt:lpstr>
      <vt:lpstr>Listen for good deeds done.</vt:lpstr>
      <vt:lpstr>Listen for good deeds done.</vt:lpstr>
      <vt:lpstr>Be Known for Your Good Works</vt:lpstr>
      <vt:lpstr>Be Known for Your Good Works</vt:lpstr>
      <vt:lpstr>Listen for a criticism.</vt:lpstr>
      <vt:lpstr>Love for Christ Motivates Good Works</vt:lpstr>
      <vt:lpstr>Love for Christ Motivates Good Works</vt:lpstr>
      <vt:lpstr>Listen for Jesus promise.</vt:lpstr>
      <vt:lpstr>One Day Dwell with Christ Forever</vt:lpstr>
      <vt:lpstr>One Day Dwell with Christ Forever</vt:lpstr>
      <vt:lpstr>Application</vt:lpstr>
      <vt:lpstr>Application</vt:lpstr>
      <vt:lpstr>Application</vt:lpstr>
      <vt:lpstr>Family Activities</vt:lpstr>
      <vt:lpstr>Characterized by Love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Stephen (General Math and Science)</dc:creator>
  <cp:lastModifiedBy>Armstrong, Stephen (General Math and Science)</cp:lastModifiedBy>
  <cp:revision>6</cp:revision>
  <dcterms:created xsi:type="dcterms:W3CDTF">2021-05-21T12:35:49Z</dcterms:created>
  <dcterms:modified xsi:type="dcterms:W3CDTF">2021-05-21T19:26:42Z</dcterms:modified>
</cp:coreProperties>
</file>