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2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5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 userDrawn="1"/>
        </p:nvSpPr>
        <p:spPr>
          <a:xfrm>
            <a:off x="656216" y="249382"/>
            <a:ext cx="11015831" cy="6377329"/>
          </a:xfrm>
          <a:prstGeom prst="foldedCorner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81000"/>
                </a:schemeClr>
              </a:gs>
              <a:gs pos="64000">
                <a:schemeClr val="accent4">
                  <a:lumMod val="40000"/>
                  <a:lumOff val="60000"/>
                  <a:alpha val="76000"/>
                </a:schemeClr>
              </a:gs>
              <a:gs pos="100000">
                <a:schemeClr val="accent4">
                  <a:lumMod val="75000"/>
                  <a:alpha val="85000"/>
                </a:schemeClr>
              </a:gs>
            </a:gsLst>
            <a:lin ang="3600000" scaled="0"/>
          </a:gradFill>
          <a:ln>
            <a:noFill/>
          </a:ln>
          <a:effectLst>
            <a:outerShdw blurRad="1651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EC0C-D973-4240-BF21-13D918BC7DA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ybqjcraz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Prayer of Thanksgiving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4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Thanking God for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Lord demonstrate His care for those He loves?  List the assurances from the Lord that David claims in these verses. </a:t>
            </a:r>
          </a:p>
          <a:p>
            <a:r>
              <a:rPr lang="en-US" dirty="0"/>
              <a:t>What hope did David place in the Lord?  On what are these assurances based?</a:t>
            </a:r>
          </a:p>
          <a:p>
            <a:r>
              <a:rPr lang="en-US" dirty="0"/>
              <a:t>How have you found God’s words and ways to be reliable?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9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Thanking God for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has God protected you without your awareness at the time?</a:t>
            </a:r>
          </a:p>
          <a:p>
            <a:r>
              <a:rPr lang="en-US" dirty="0"/>
              <a:t>How does a thankful spirit give you courage as you face challenges in life?</a:t>
            </a:r>
          </a:p>
          <a:p>
            <a:r>
              <a:rPr lang="en-US" dirty="0"/>
              <a:t>What’s happened recently in the life of our group to cause us to say, “God is faithful”?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904" y="2268185"/>
            <a:ext cx="10237519" cy="3790023"/>
          </a:xfrm>
        </p:spPr>
        <p:txBody>
          <a:bodyPr/>
          <a:lstStyle/>
          <a:p>
            <a:r>
              <a:rPr lang="en-US" dirty="0"/>
              <a:t>Be thankful. </a:t>
            </a:r>
          </a:p>
          <a:p>
            <a:pPr lvl="1"/>
            <a:r>
              <a:rPr lang="en-US" dirty="0"/>
              <a:t>Every day this week tell God something you are thankful for.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8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904" y="1781299"/>
            <a:ext cx="10237519" cy="4276909"/>
          </a:xfrm>
        </p:spPr>
        <p:txBody>
          <a:bodyPr/>
          <a:lstStyle/>
          <a:p>
            <a:r>
              <a:rPr lang="en-US" dirty="0"/>
              <a:t>Write out your thanks. </a:t>
            </a:r>
          </a:p>
          <a:p>
            <a:pPr lvl="1"/>
            <a:r>
              <a:rPr lang="en-US" dirty="0"/>
              <a:t>Make a list—a long list!—of all the reasons you have to be thankful. </a:t>
            </a:r>
          </a:p>
          <a:p>
            <a:pPr lvl="1"/>
            <a:r>
              <a:rPr lang="en-US" dirty="0"/>
              <a:t>Pray through the entire list and thank God for the different ways He has blessed and touched your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904" y="1947553"/>
            <a:ext cx="10237519" cy="4110655"/>
          </a:xfrm>
        </p:spPr>
        <p:txBody>
          <a:bodyPr/>
          <a:lstStyle/>
          <a:p>
            <a:r>
              <a:rPr lang="en-US" dirty="0"/>
              <a:t>Thank someone. </a:t>
            </a:r>
          </a:p>
          <a:p>
            <a:pPr lvl="1"/>
            <a:r>
              <a:rPr lang="en-US" dirty="0"/>
              <a:t>Write a handwritten note to someone for whom you’re thankful </a:t>
            </a:r>
          </a:p>
          <a:p>
            <a:pPr lvl="1"/>
            <a:r>
              <a:rPr lang="en-US" dirty="0"/>
              <a:t>Tell that person why you thank God for him or her. </a:t>
            </a:r>
            <a:endParaRPr lang="en-US" dirty="0" smtClean="0"/>
          </a:p>
          <a:p>
            <a:pPr lvl="1"/>
            <a:r>
              <a:rPr lang="en-US" dirty="0" smtClean="0"/>
              <a:t>Include a prayer of thanksgiving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7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Activities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499" y="2566737"/>
            <a:ext cx="3238095" cy="3933333"/>
          </a:xfrm>
          <a:prstGeom prst="rect">
            <a:avLst/>
          </a:prstGeom>
        </p:spPr>
      </p:pic>
      <p:sp>
        <p:nvSpPr>
          <p:cNvPr id="7" name="Line Callout 3 (Border and Accent Bar) 6"/>
          <p:cNvSpPr/>
          <p:nvPr/>
        </p:nvSpPr>
        <p:spPr>
          <a:xfrm>
            <a:off x="5807034" y="1900053"/>
            <a:ext cx="4773881" cy="2173183"/>
          </a:xfrm>
          <a:prstGeom prst="accentBorderCallout3">
            <a:avLst>
              <a:gd name="adj1" fmla="val 7176"/>
              <a:gd name="adj2" fmla="val -7587"/>
              <a:gd name="adj3" fmla="val 7640"/>
              <a:gd name="adj4" fmla="val -66667"/>
              <a:gd name="adj5" fmla="val 27778"/>
              <a:gd name="adj6" fmla="val -77364"/>
              <a:gd name="adj7" fmla="val 58334"/>
              <a:gd name="adj8" fmla="val -690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Yes … there’s a new set of Family activities … and there </a:t>
            </a:r>
            <a:r>
              <a:rPr lang="en-US" b="1" i="1" dirty="0" smtClean="0">
                <a:latin typeface="Comic Sans MS" panose="030F0702030302020204" pitchFamily="66" charset="0"/>
              </a:rPr>
              <a:t>is</a:t>
            </a:r>
            <a:r>
              <a:rPr lang="en-US" dirty="0" smtClean="0">
                <a:latin typeface="Comic Sans MS" panose="030F0702030302020204" pitchFamily="66" charset="0"/>
              </a:rPr>
              <a:t> a crossword puzzle.  But I’ll tell you, there’s lots of other really interesting stuff that will grab the interest of the whole family.  It’s at </a:t>
            </a:r>
            <a:r>
              <a:rPr lang="en-US" u="sng" dirty="0">
                <a:latin typeface="Comic Sans MS" panose="030F0702030302020204" pitchFamily="66" charset="0"/>
                <a:hlinkClick r:id="rId3"/>
              </a:rPr>
              <a:t>https://tinyurl.com/ybqjcraz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Prayer of Thanksgiving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35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the time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you been overcome by gratitude</a:t>
            </a:r>
            <a:r>
              <a:rPr lang="en-US" dirty="0" smtClean="0"/>
              <a:t>?</a:t>
            </a:r>
          </a:p>
          <a:p>
            <a:r>
              <a:rPr lang="en-US" dirty="0">
                <a:solidFill>
                  <a:srgbClr val="C00000"/>
                </a:solidFill>
              </a:rPr>
              <a:t>We might not always be overcome, but we often receive blessings we didn’t expect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Certainly God demonstrates His grace on us daily as He provides our needs and more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Express gratitude and trust in the One who hears our prayers.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651867" y="3009272"/>
            <a:ext cx="8607011" cy="2720574"/>
            <a:chOff x="1509363" y="2961770"/>
            <a:chExt cx="8607011" cy="2720574"/>
          </a:xfrm>
        </p:grpSpPr>
        <p:pic>
          <p:nvPicPr>
            <p:cNvPr id="1026" name="Picture 2" descr="Image result for tears of joy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1466" y="3105171"/>
              <a:ext cx="2464358" cy="246435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Image result for tears of jo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31040">
              <a:off x="1509363" y="2961770"/>
              <a:ext cx="2100737" cy="25988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Image result for overcome with gratitud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1386">
              <a:off x="8373299" y="3053444"/>
              <a:ext cx="1743075" cy="26289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8666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ways to praise God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Psalm 138:1-2 (NIV)  I will praise you, O LORD, with all my heart; before the "gods" I will sing your praise.  2  I will bow down toward your holy temple and will praise your name for your love and your faithfulness, for you have exalted above all things your name and your word.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581" y="5385723"/>
            <a:ext cx="1838095" cy="2666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2609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Thankful for Love and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words indicate the depth of the praise David gave to the Lord?</a:t>
            </a:r>
          </a:p>
          <a:p>
            <a:r>
              <a:rPr lang="en-US" dirty="0"/>
              <a:t>What motivated David to write this song to God?  </a:t>
            </a:r>
          </a:p>
          <a:p>
            <a:r>
              <a:rPr lang="en-US" dirty="0"/>
              <a:t>What do you think David meant when he said he praised the Lord “before the ‘gods’ ”?</a:t>
            </a:r>
          </a:p>
          <a:p>
            <a:r>
              <a:rPr lang="en-US" dirty="0"/>
              <a:t>In what </a:t>
            </a:r>
            <a:r>
              <a:rPr lang="en-US" i="1" dirty="0"/>
              <a:t>circumstances</a:t>
            </a:r>
            <a:r>
              <a:rPr lang="en-US" dirty="0"/>
              <a:t> today might we choose to worship the Lord before other "gods"?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5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Thankful for Love and Truth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Verse 2 in the KJV reads, </a:t>
            </a:r>
            <a:r>
              <a:rPr lang="en-US" sz="3200" i="1" dirty="0">
                <a:solidFill>
                  <a:schemeClr val="accent5"/>
                </a:solidFill>
              </a:rPr>
              <a:t>I will worship toward thy holy temple, and praise thy name for thy </a:t>
            </a:r>
            <a:r>
              <a:rPr lang="en-US" sz="3200" b="1" i="1" dirty="0">
                <a:solidFill>
                  <a:schemeClr val="accent5"/>
                </a:solidFill>
              </a:rPr>
              <a:t>lovingkindness</a:t>
            </a:r>
            <a:r>
              <a:rPr lang="en-US" sz="3200" i="1" dirty="0">
                <a:solidFill>
                  <a:schemeClr val="accent5"/>
                </a:solidFill>
              </a:rPr>
              <a:t> and for thy </a:t>
            </a:r>
            <a:r>
              <a:rPr lang="en-US" sz="3200" b="1" i="1" dirty="0">
                <a:solidFill>
                  <a:schemeClr val="accent5"/>
                </a:solidFill>
              </a:rPr>
              <a:t>truth</a:t>
            </a:r>
            <a:r>
              <a:rPr lang="en-US" sz="3200" i="1" dirty="0">
                <a:solidFill>
                  <a:schemeClr val="accent5"/>
                </a:solidFill>
              </a:rPr>
              <a:t>: for thou hast magnified thy word above all thy name.</a:t>
            </a:r>
            <a:r>
              <a:rPr lang="en-US" sz="3200" dirty="0">
                <a:solidFill>
                  <a:schemeClr val="accent5"/>
                </a:solidFill>
              </a:rPr>
              <a:t> </a:t>
            </a:r>
            <a:r>
              <a:rPr lang="en-US" dirty="0"/>
              <a:t>What do the words “lovingkindness” and “truth” mean in relationship to God?</a:t>
            </a:r>
          </a:p>
          <a:p>
            <a:r>
              <a:rPr lang="en-US" dirty="0"/>
              <a:t>How has God displayed love and truth in your life recently?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Thankful for Love and Truth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 we often fail to give God thanks for what He has done?</a:t>
            </a:r>
          </a:p>
          <a:p>
            <a:r>
              <a:rPr lang="en-US" dirty="0"/>
              <a:t>How do the Psalmist’s words remind us to express our thanks </a:t>
            </a:r>
            <a:r>
              <a:rPr lang="en-US"/>
              <a:t>to </a:t>
            </a:r>
            <a:r>
              <a:rPr lang="en-US" smtClean="0"/>
              <a:t>God?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4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reasons to praise God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826" y="159999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Psalm 138:3-6 (NIV)  When I called, you answered me; you made me bold and stouthearted.  4  May all the kings of the earth praise you, O LORD, when they hear the words of your mouth.  5  May they sing of the ways of the LORD, for the glory of the LORD is great.  6  Though the LORD is on high, he looks upon the lowly, but the proud he knows from afar.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205" y="5872612"/>
            <a:ext cx="1838095" cy="2666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4327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Thankful for God’s Provision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had the Lord met David’s needs?  </a:t>
            </a:r>
          </a:p>
          <a:p>
            <a:r>
              <a:rPr lang="en-US" dirty="0"/>
              <a:t>Whom did David want to join him in praise to God? </a:t>
            </a:r>
          </a:p>
          <a:p>
            <a:r>
              <a:rPr lang="en-US" dirty="0"/>
              <a:t>What might influence the kings or peoples of the earth to praise the Lord? </a:t>
            </a:r>
          </a:p>
          <a:p>
            <a:r>
              <a:rPr lang="en-US" dirty="0"/>
              <a:t> According to this passage, what things display God’s glory?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6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God’s protection.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Psalm 138:7-8 (NIV)  Though I walk in the midst of trouble, you preserve my life; you stretch out your hand against the anger of my foes, with your right hand you save me.  8  The LORD will fulfill [his purpose] for me; your love, O LORD, endures forever-- do not abandon the works of your hands.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202" y="5219469"/>
            <a:ext cx="1838095" cy="2666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8874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9D6C060-DF19-4BCE-900F-B10A1367196D}" vid="{712B9EBD-A77D-44BD-8EF5-1A4E9BFB82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SS3</Template>
  <TotalTime>53</TotalTime>
  <Words>767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Comic Sans MS</vt:lpstr>
      <vt:lpstr>Office Theme</vt:lpstr>
      <vt:lpstr>A Prayer of Thanksgiving</vt:lpstr>
      <vt:lpstr>Remember the time …</vt:lpstr>
      <vt:lpstr>Listen for ways to praise God.</vt:lpstr>
      <vt:lpstr>Thankful for Love and Truth</vt:lpstr>
      <vt:lpstr>Thankful for Love and Truth</vt:lpstr>
      <vt:lpstr>Thankful for Love and Truth</vt:lpstr>
      <vt:lpstr>Listen for reasons to praise God.</vt:lpstr>
      <vt:lpstr>Thankful for God’s Provision</vt:lpstr>
      <vt:lpstr>Listen for God’s protection.</vt:lpstr>
      <vt:lpstr>Thanking God for Protection</vt:lpstr>
      <vt:lpstr>Thanking God for Protection</vt:lpstr>
      <vt:lpstr>Application</vt:lpstr>
      <vt:lpstr>Application</vt:lpstr>
      <vt:lpstr>Application</vt:lpstr>
      <vt:lpstr>Family Activities</vt:lpstr>
      <vt:lpstr>A Prayer of Thanksgiving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Prayer of Thanksgiving</dc:title>
  <dc:creator>Steve Armstrong</dc:creator>
  <cp:lastModifiedBy>Steve Armstrong</cp:lastModifiedBy>
  <cp:revision>7</cp:revision>
  <dcterms:created xsi:type="dcterms:W3CDTF">2018-11-09T14:36:20Z</dcterms:created>
  <dcterms:modified xsi:type="dcterms:W3CDTF">2018-11-09T15:29:58Z</dcterms:modified>
</cp:coreProperties>
</file>