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 userDrawn="1"/>
        </p:nvSpPr>
        <p:spPr>
          <a:xfrm>
            <a:off x="656216" y="249382"/>
            <a:ext cx="11015831" cy="6377329"/>
          </a:xfrm>
          <a:prstGeom prst="foldedCorne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64000">
                <a:schemeClr val="accent1">
                  <a:lumMod val="45000"/>
                  <a:lumOff val="55000"/>
                  <a:alpha val="75000"/>
                </a:schemeClr>
              </a:gs>
              <a:gs pos="83000">
                <a:schemeClr val="accent1">
                  <a:alpha val="87000"/>
                  <a:lumMod val="41000"/>
                  <a:lumOff val="59000"/>
                </a:schemeClr>
              </a:gs>
              <a:gs pos="100000">
                <a:schemeClr val="accent1">
                  <a:lumMod val="30000"/>
                  <a:lumOff val="70000"/>
                  <a:alpha val="87000"/>
                </a:schemeClr>
              </a:gs>
            </a:gsLst>
            <a:lin ang="3600000" scaled="0"/>
          </a:gradFill>
          <a:ln>
            <a:noFill/>
          </a:ln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EC0C-D973-4240-BF21-13D918BC7DA9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inyurl.com/yc3yphf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atch.liberty.edu/media/t/1_cptbj83x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Life of Trust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2400"/>
            <a:ext cx="9144000" cy="1295400"/>
          </a:xfrm>
        </p:spPr>
        <p:txBody>
          <a:bodyPr/>
          <a:lstStyle/>
          <a:p>
            <a:r>
              <a:rPr lang="en-US" dirty="0"/>
              <a:t>March 20</a:t>
            </a:r>
          </a:p>
        </p:txBody>
      </p:sp>
    </p:spTree>
    <p:extLst>
      <p:ext uri="{BB962C8B-B14F-4D97-AF65-F5344CB8AC3E}">
        <p14:creationId xmlns:p14="http://schemas.microsoft.com/office/powerpoint/2010/main" val="275284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0D08F-07A2-4E9E-A3A9-7435AEB4D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Jesus’ Provision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7B941-D6BF-4DB6-B406-3D3DB91DA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you suppose the disciples needed reassurance like this?</a:t>
            </a:r>
          </a:p>
          <a:p>
            <a:r>
              <a:rPr lang="en-US" dirty="0"/>
              <a:t>What kinds of preparations do </a:t>
            </a:r>
            <a:r>
              <a:rPr lang="en-US" i="1" dirty="0"/>
              <a:t>we</a:t>
            </a:r>
            <a:r>
              <a:rPr lang="en-US" dirty="0"/>
              <a:t> make for the future?</a:t>
            </a:r>
          </a:p>
          <a:p>
            <a:r>
              <a:rPr lang="en-US" dirty="0"/>
              <a:t>In what way is </a:t>
            </a:r>
            <a:r>
              <a:rPr lang="en-US" i="1" dirty="0"/>
              <a:t>Jesus preparing you </a:t>
            </a:r>
            <a:r>
              <a:rPr lang="en-US" dirty="0"/>
              <a:t>to be with Him? </a:t>
            </a:r>
          </a:p>
        </p:txBody>
      </p:sp>
    </p:spTree>
    <p:extLst>
      <p:ext uri="{BB962C8B-B14F-4D97-AF65-F5344CB8AC3E}">
        <p14:creationId xmlns:p14="http://schemas.microsoft.com/office/powerpoint/2010/main" val="279430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E69C3-7839-4FD7-AE6A-9B7C5901A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Jesus’ Provision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4638C-D0FC-469C-882E-DAD6E26B6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you preparing to be with Jesus? </a:t>
            </a:r>
          </a:p>
          <a:p>
            <a:pPr lvl="1"/>
            <a:r>
              <a:rPr lang="en-US" dirty="0"/>
              <a:t>Hebrews 12:2</a:t>
            </a:r>
          </a:p>
          <a:p>
            <a:pPr lvl="1"/>
            <a:r>
              <a:rPr lang="en-US" dirty="0"/>
              <a:t>Colossians 3:1</a:t>
            </a:r>
          </a:p>
          <a:p>
            <a:pPr lvl="1"/>
            <a:r>
              <a:rPr lang="en-US" dirty="0"/>
              <a:t>Colossians 3:2</a:t>
            </a:r>
          </a:p>
          <a:p>
            <a:pPr lvl="1"/>
            <a:r>
              <a:rPr lang="en-US" dirty="0"/>
              <a:t>1 Peter 2:9	</a:t>
            </a:r>
          </a:p>
          <a:p>
            <a:pPr lvl="1"/>
            <a:r>
              <a:rPr lang="en-US" dirty="0"/>
              <a:t>1 Peter 3:15</a:t>
            </a:r>
          </a:p>
        </p:txBody>
      </p:sp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7CD2AFEC-55EF-4474-AAEE-EABE125B07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730" y="2615097"/>
            <a:ext cx="5346680" cy="3261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8DB6F32-4198-472B-9626-4D8BF65348DC}"/>
              </a:ext>
            </a:extLst>
          </p:cNvPr>
          <p:cNvCxnSpPr>
            <a:cxnSpLocks/>
          </p:cNvCxnSpPr>
          <p:nvPr/>
        </p:nvCxnSpPr>
        <p:spPr>
          <a:xfrm flipV="1">
            <a:off x="4074289" y="3808071"/>
            <a:ext cx="4919240" cy="83337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98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399E1-66AF-4235-991E-AC5FF7B1A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the “I Am” statement.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D1E0D-1D89-4C1A-99EF-F921BC8AA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John 14:4-6 (NIV)  You know the way to the place where I am going." 5  Thomas said to him, "Lord, we don't know where you are going, so how can we know the way?" 6  Jesus answered, "I am the way and the truth and the life. No one comes to the Father except through 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498BB5-5574-4321-89A8-46DB71012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290" y="5370653"/>
            <a:ext cx="2400000" cy="398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499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D0B69-21D9-4391-AEC4-86332A9DF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Trusting Jesus, the Only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91B43-39F6-4933-BF56-8C1953F67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what ways does Thomas’ question indicate he (and the others) still did not understand what Jesus had been saying to them? </a:t>
            </a:r>
          </a:p>
        </p:txBody>
      </p:sp>
    </p:spTree>
    <p:extLst>
      <p:ext uri="{BB962C8B-B14F-4D97-AF65-F5344CB8AC3E}">
        <p14:creationId xmlns:p14="http://schemas.microsoft.com/office/powerpoint/2010/main" val="759676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D0B69-21D9-4391-AEC4-86332A9DF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Trusting Jesus, the Only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91B43-39F6-4933-BF56-8C1953F67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Consider the “I Am” statement Jesus used to answer Thomas.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He is the </a:t>
            </a:r>
            <a:r>
              <a:rPr lang="en-US" i="1" dirty="0">
                <a:solidFill>
                  <a:srgbClr val="C00000"/>
                </a:solidFill>
              </a:rPr>
              <a:t>only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Way</a:t>
            </a:r>
            <a:r>
              <a:rPr lang="en-US" dirty="0">
                <a:solidFill>
                  <a:srgbClr val="C00000"/>
                </a:solidFill>
              </a:rPr>
              <a:t> to have a right relationship to God.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What Jesus came to accomplish is the ultimate </a:t>
            </a:r>
            <a:r>
              <a:rPr lang="en-US" b="1" dirty="0">
                <a:solidFill>
                  <a:srgbClr val="C00000"/>
                </a:solidFill>
              </a:rPr>
              <a:t>Truth</a:t>
            </a:r>
            <a:r>
              <a:rPr lang="en-US" dirty="0">
                <a:solidFill>
                  <a:srgbClr val="C00000"/>
                </a:solidFill>
              </a:rPr>
              <a:t> for all time.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To know and believe in the Truth of Jesus is </a:t>
            </a:r>
            <a:r>
              <a:rPr lang="en-US" b="1" dirty="0">
                <a:solidFill>
                  <a:srgbClr val="C00000"/>
                </a:solidFill>
              </a:rPr>
              <a:t>Life</a:t>
            </a:r>
            <a:r>
              <a:rPr lang="en-US" dirty="0">
                <a:solidFill>
                  <a:srgbClr val="C00000"/>
                </a:solidFill>
              </a:rPr>
              <a:t> Eternal.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047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CDDA6-34A9-40BA-B130-4B2711BB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Trusting Jesus, the Only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F0A8E-C847-4303-828E-64E5CC4AB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are some ways that people suggest that they can get to heaven?</a:t>
            </a:r>
          </a:p>
          <a:p>
            <a:r>
              <a:rPr lang="en-US" dirty="0"/>
              <a:t>Why does it bother people when they are told, “</a:t>
            </a:r>
            <a:r>
              <a:rPr lang="en-US" i="1" dirty="0"/>
              <a:t>There is only one way to God</a:t>
            </a:r>
            <a:r>
              <a:rPr lang="en-US" dirty="0"/>
              <a:t>”?</a:t>
            </a:r>
          </a:p>
          <a:p>
            <a:r>
              <a:rPr lang="en-US" dirty="0"/>
              <a:t>How can we answer someone who objects to this exclusiveness?  They question how anyone could believe that a loving God would not accept everyone into heaven if they do their best to live right?</a:t>
            </a:r>
          </a:p>
        </p:txBody>
      </p:sp>
    </p:spTree>
    <p:extLst>
      <p:ext uri="{BB962C8B-B14F-4D97-AF65-F5344CB8AC3E}">
        <p14:creationId xmlns:p14="http://schemas.microsoft.com/office/powerpoint/2010/main" val="379805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AD1E2-79B1-4677-8878-8633AB0CB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7B7AF-0EE6-4057-8A92-495C40FF7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2339"/>
            <a:ext cx="10515600" cy="3954624"/>
          </a:xfrm>
        </p:spPr>
        <p:txBody>
          <a:bodyPr/>
          <a:lstStyle/>
          <a:p>
            <a:r>
              <a:rPr lang="en-US" dirty="0"/>
              <a:t>Trust. </a:t>
            </a:r>
          </a:p>
          <a:p>
            <a:pPr lvl="1"/>
            <a:r>
              <a:rPr lang="en-US" dirty="0"/>
              <a:t>Think of an area of your life in which you tend to trust your own abilities. </a:t>
            </a:r>
          </a:p>
          <a:p>
            <a:pPr lvl="1"/>
            <a:r>
              <a:rPr lang="en-US" dirty="0"/>
              <a:t>How can you rely more on Jesus and less on yourself?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03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AD1E2-79B1-4677-8878-8633AB0CB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7B7AF-0EE6-4057-8A92-495C40FF7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9189"/>
            <a:ext cx="10515600" cy="3977773"/>
          </a:xfrm>
        </p:spPr>
        <p:txBody>
          <a:bodyPr/>
          <a:lstStyle/>
          <a:p>
            <a:r>
              <a:rPr lang="en-US" dirty="0"/>
              <a:t>List. </a:t>
            </a:r>
          </a:p>
          <a:p>
            <a:pPr lvl="1"/>
            <a:r>
              <a:rPr lang="en-US" dirty="0"/>
              <a:t>Make a list of times or events when you experienced the trustworthiness of Jesus. </a:t>
            </a:r>
          </a:p>
          <a:p>
            <a:pPr lvl="1"/>
            <a:r>
              <a:rPr lang="en-US" dirty="0"/>
              <a:t>Place the list where you can find it when your heart is troubled.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579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AD1E2-79B1-4677-8878-8633AB0CB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7B7AF-0EE6-4057-8A92-495C40FF7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4937"/>
            <a:ext cx="10515600" cy="3862026"/>
          </a:xfrm>
        </p:spPr>
        <p:txBody>
          <a:bodyPr/>
          <a:lstStyle/>
          <a:p>
            <a:r>
              <a:rPr lang="en-US" dirty="0"/>
              <a:t>Share. </a:t>
            </a:r>
          </a:p>
          <a:p>
            <a:pPr lvl="1"/>
            <a:r>
              <a:rPr lang="en-US" dirty="0"/>
              <a:t>Meet a friend or family member who does not share your spiritual beliefs about Jesus. </a:t>
            </a:r>
          </a:p>
          <a:p>
            <a:pPr lvl="1"/>
            <a:r>
              <a:rPr lang="en-US" dirty="0"/>
              <a:t>Pray for the opportunity to begin a conversation about Jesus as the only way to God.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41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B81882-CE63-404D-85DA-6988B1B0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Activities</a:t>
            </a:r>
          </a:p>
        </p:txBody>
      </p:sp>
      <p:pic>
        <p:nvPicPr>
          <p:cNvPr id="6" name="Picture 5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8FA6EA63-4CB2-4AD3-8CEC-084EA00F5ED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28" y="1580556"/>
            <a:ext cx="4800359" cy="462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727A861A-F558-48D6-8189-33CBFE2F21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962" y="2469261"/>
            <a:ext cx="3321663" cy="2847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1BA00C1-B355-4D81-B57A-D67A30D5D254}"/>
              </a:ext>
            </a:extLst>
          </p:cNvPr>
          <p:cNvSpPr/>
          <p:nvPr/>
        </p:nvSpPr>
        <p:spPr>
          <a:xfrm>
            <a:off x="7269625" y="1541599"/>
            <a:ext cx="4687747" cy="3003814"/>
          </a:xfrm>
          <a:prstGeom prst="wedgeRoundRectCallout">
            <a:avLst>
              <a:gd name="adj1" fmla="val -67006"/>
              <a:gd name="adj2" fmla="val 4159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Humph!   Well, I  hope all you crossword fans are happy.  And I TRUST you can find these words, even if you can’t find all the words in my puzzles.  You’ll probably need 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some help.  Humph!   Go to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https://tinyurl.com/yc3yphfw</a:t>
            </a:r>
            <a:r>
              <a:rPr lang="en-US" sz="1800" u="sng" dirty="0">
                <a:solidFill>
                  <a:srgbClr val="0563C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There IS a Word Search puzzle there.  It’s worth two book reports if you do it.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849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157B42-5407-42C2-84DA-B1A1C526F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Introduction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32EC9A0-6AAB-4BF9-A84E-33870AA8B69B}"/>
              </a:ext>
            </a:extLst>
          </p:cNvPr>
          <p:cNvGrpSpPr/>
          <p:nvPr/>
        </p:nvGrpSpPr>
        <p:grpSpPr>
          <a:xfrm>
            <a:off x="2849598" y="1690688"/>
            <a:ext cx="6492803" cy="4161682"/>
            <a:chOff x="2849598" y="1690688"/>
            <a:chExt cx="6492803" cy="4161682"/>
          </a:xfrm>
        </p:grpSpPr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B0EE8026-5207-404E-A389-9708E8A2B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500" y="1914525"/>
              <a:ext cx="5715000" cy="30289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 descr="Shape&#10;&#10;Description automatically generated with medium confidence">
              <a:hlinkClick r:id="rId3"/>
              <a:extLst>
                <a:ext uri="{FF2B5EF4-FFF2-40B4-BE49-F238E27FC236}">
                  <a16:creationId xmlns:a16="http://schemas.microsoft.com/office/drawing/2014/main" id="{CC45455F-A859-411C-878C-5F462DC96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598" y="1690688"/>
              <a:ext cx="6492803" cy="41616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69DAD02-7A5F-4D3B-BB41-1316CC821689}"/>
              </a:ext>
            </a:extLst>
          </p:cNvPr>
          <p:cNvSpPr txBox="1"/>
          <p:nvPr/>
        </p:nvSpPr>
        <p:spPr>
          <a:xfrm>
            <a:off x="4394200" y="5936187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View Video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9375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Life of Trust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2400"/>
            <a:ext cx="9144000" cy="1295400"/>
          </a:xfrm>
        </p:spPr>
        <p:txBody>
          <a:bodyPr/>
          <a:lstStyle/>
          <a:p>
            <a:r>
              <a:rPr lang="en-US" dirty="0"/>
              <a:t>March 20</a:t>
            </a:r>
          </a:p>
        </p:txBody>
      </p:sp>
    </p:spTree>
    <p:extLst>
      <p:ext uri="{BB962C8B-B14F-4D97-AF65-F5344CB8AC3E}">
        <p14:creationId xmlns:p14="http://schemas.microsoft.com/office/powerpoint/2010/main" val="1739378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1CB88C-80CF-448C-9528-33069D4A2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that time 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5EA595-5FC0-42A4-BB45-38012F873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has your life taken an unexpected turn?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God is with us, no matter what life brings.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We can trust Jesus because He is The Way, The Truth, and The Life.</a:t>
            </a: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867D32-5F85-4174-B5F4-E408FCC83E32}"/>
              </a:ext>
            </a:extLst>
          </p:cNvPr>
          <p:cNvGrpSpPr/>
          <p:nvPr/>
        </p:nvGrpSpPr>
        <p:grpSpPr>
          <a:xfrm>
            <a:off x="1348371" y="2987109"/>
            <a:ext cx="9219787" cy="2871529"/>
            <a:chOff x="1146491" y="2975234"/>
            <a:chExt cx="9219787" cy="287152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CD3AACF-8F9D-46C6-BEEF-1773C0194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028" y="2975234"/>
              <a:ext cx="2112864" cy="20521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E6AEE7C-0AD1-4A3B-B9A3-92BCEE50EE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3414" y="3410300"/>
              <a:ext cx="2112864" cy="22626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ity with a tornado clipart">
              <a:extLst>
                <a:ext uri="{FF2B5EF4-FFF2-40B4-BE49-F238E27FC236}">
                  <a16:creationId xmlns:a16="http://schemas.microsoft.com/office/drawing/2014/main" id="{2923E8CD-68B2-4EA2-ACFC-56394A1E6A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491" y="3429000"/>
              <a:ext cx="3399316" cy="24177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731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D38D5-7DBD-4275-91F7-21B764319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 promise and a prediction.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8FFBE-3230-49B2-874F-476E127EA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785" y="1896877"/>
            <a:ext cx="990501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John 13:36 - 14:1  (NIV)   Simon Peter asked him, "Lord, where are you going?" Jesus replied, "Where I am going, you cannot follow now, but you will follow later." 37  Peter asked, "Lord, why can't I follow you now? I will lay </a:t>
            </a:r>
          </a:p>
        </p:txBody>
      </p:sp>
    </p:spTree>
    <p:extLst>
      <p:ext uri="{BB962C8B-B14F-4D97-AF65-F5344CB8AC3E}">
        <p14:creationId xmlns:p14="http://schemas.microsoft.com/office/powerpoint/2010/main" val="249852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D38D5-7DBD-4275-91F7-21B764319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 promise and a prediction.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8FFBE-3230-49B2-874F-476E127EA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785" y="1896877"/>
            <a:ext cx="990501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down my life for you." 38  Then Jesus answered, "Will you really lay down your life for me? I tell you the truth, before the rooster crows, you will disown me three times!  14:1  "Do not let your hearts be troubled. Trust in God; trust also in me.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18B52B-8EE9-478C-B7B8-1E3200E80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290" y="5483079"/>
            <a:ext cx="2400000" cy="285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416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D497C-13D6-4696-A67F-1C030B077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God, Not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13D8E-DB4E-4F8E-8375-73E24F26F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reasons the disciples might have been troubled? </a:t>
            </a:r>
          </a:p>
          <a:p>
            <a:r>
              <a:rPr lang="en-US" dirty="0"/>
              <a:t>What corrective did Jesus offer for their troubled hearts?</a:t>
            </a:r>
          </a:p>
          <a:p>
            <a:r>
              <a:rPr lang="en-US" dirty="0"/>
              <a:t>What kinds of things trouble </a:t>
            </a:r>
            <a:r>
              <a:rPr lang="en-US" i="1" dirty="0"/>
              <a:t>your</a:t>
            </a:r>
            <a:r>
              <a:rPr lang="en-US" dirty="0"/>
              <a:t> heart? </a:t>
            </a:r>
          </a:p>
          <a:p>
            <a:r>
              <a:rPr lang="en-US" dirty="0"/>
              <a:t>What are some ways people deal with situations that trouble them? </a:t>
            </a:r>
          </a:p>
        </p:txBody>
      </p:sp>
    </p:spTree>
    <p:extLst>
      <p:ext uri="{BB962C8B-B14F-4D97-AF65-F5344CB8AC3E}">
        <p14:creationId xmlns:p14="http://schemas.microsoft.com/office/powerpoint/2010/main" val="181296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4A593-FEFB-49AF-9ED9-1453F874B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God, Not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19590-CFF0-4C97-AF9B-20FDA9E51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Jesus want His disciples to respond to the troubling news of  His departure? </a:t>
            </a:r>
          </a:p>
          <a:p>
            <a:r>
              <a:rPr lang="en-US" dirty="0"/>
              <a:t>Why is it sometimes hard to trust God with our problems?</a:t>
            </a:r>
          </a:p>
          <a:p>
            <a:r>
              <a:rPr lang="en-US" dirty="0"/>
              <a:t>What does it </a:t>
            </a:r>
            <a:r>
              <a:rPr lang="en-US" i="1" dirty="0"/>
              <a:t>look like </a:t>
            </a:r>
            <a:r>
              <a:rPr lang="en-US" dirty="0"/>
              <a:t>to trust Jesus when your heart is troubled?</a:t>
            </a:r>
          </a:p>
        </p:txBody>
      </p:sp>
    </p:spTree>
    <p:extLst>
      <p:ext uri="{BB962C8B-B14F-4D97-AF65-F5344CB8AC3E}">
        <p14:creationId xmlns:p14="http://schemas.microsoft.com/office/powerpoint/2010/main" val="420871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88E31-E71B-4854-AF32-7E79D718E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Trust God, Not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ED03A-FBCA-42E0-9193-4F53F50D2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3119" cy="4351338"/>
          </a:xfrm>
        </p:spPr>
        <p:txBody>
          <a:bodyPr/>
          <a:lstStyle/>
          <a:p>
            <a:r>
              <a:rPr lang="en-US" dirty="0"/>
              <a:t>Look at our list of headline issues that trouble us today.  How do Jesus’ reassurances speak to our worries?</a:t>
            </a:r>
          </a:p>
        </p:txBody>
      </p:sp>
      <p:pic>
        <p:nvPicPr>
          <p:cNvPr id="5" name="Picture 4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6D20FEFD-7E27-46EB-BFFC-DACBE60A0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68" b="98555" l="4865" r="97838">
                        <a14:foregroundMark x1="84054" y1="26301" x2="57838" y2="6069"/>
                        <a14:foregroundMark x1="57838" y1="6069" x2="37297" y2="7803"/>
                        <a14:foregroundMark x1="37297" y1="7803" x2="24054" y2="20809"/>
                        <a14:foregroundMark x1="24054" y1="20809" x2="45405" y2="60116"/>
                        <a14:foregroundMark x1="45405" y1="60116" x2="69459" y2="73121"/>
                        <a14:foregroundMark x1="69459" y1="73121" x2="63514" y2="86416"/>
                        <a14:foregroundMark x1="63514" y1="86416" x2="26216" y2="88728"/>
                        <a14:foregroundMark x1="26216" y1="88728" x2="28649" y2="72543"/>
                        <a14:foregroundMark x1="28649" y1="72543" x2="73243" y2="71387"/>
                        <a14:foregroundMark x1="73243" y1="71387" x2="71081" y2="50578"/>
                        <a14:foregroundMark x1="71081" y1="50578" x2="29730" y2="56936"/>
                        <a14:foregroundMark x1="29730" y1="56936" x2="11351" y2="52890"/>
                        <a14:foregroundMark x1="11351" y1="52890" x2="8378" y2="21965"/>
                        <a14:foregroundMark x1="8378" y1="21965" x2="30811" y2="15896"/>
                        <a14:foregroundMark x1="30811" y1="15896" x2="80541" y2="23699"/>
                        <a14:foregroundMark x1="80541" y1="23699" x2="47838" y2="26590"/>
                        <a14:foregroundMark x1="47838" y1="26590" x2="61892" y2="32948"/>
                        <a14:foregroundMark x1="61892" y1="32948" x2="55405" y2="43642"/>
                        <a14:foregroundMark x1="55405" y1="43642" x2="54595" y2="54624"/>
                        <a14:foregroundMark x1="54595" y1="54624" x2="63514" y2="73988"/>
                        <a14:foregroundMark x1="63514" y1="73988" x2="41892" y2="85838"/>
                        <a14:foregroundMark x1="41892" y1="85838" x2="51622" y2="94220"/>
                        <a14:foregroundMark x1="51622" y1="94220" x2="89730" y2="96243"/>
                        <a14:foregroundMark x1="89730" y1="96243" x2="92162" y2="85260"/>
                        <a14:foregroundMark x1="92162" y1="85260" x2="94054" y2="18497"/>
                        <a14:foregroundMark x1="9459" y1="15607" x2="41081" y2="13295"/>
                        <a14:foregroundMark x1="41081" y1="13295" x2="32162" y2="4913"/>
                        <a14:foregroundMark x1="32162" y1="4913" x2="84324" y2="6647"/>
                        <a14:foregroundMark x1="84324" y1="6647" x2="95405" y2="23121"/>
                        <a14:foregroundMark x1="95405" y1="23121" x2="98649" y2="34393"/>
                        <a14:foregroundMark x1="98649" y1="34393" x2="95946" y2="84104"/>
                        <a14:foregroundMark x1="95946" y1="84104" x2="33784" y2="92197"/>
                        <a14:foregroundMark x1="33784" y1="92197" x2="71622" y2="93642"/>
                        <a14:foregroundMark x1="71622" y1="93642" x2="11622" y2="95087"/>
                        <a14:foregroundMark x1="11622" y1="95087" x2="13514" y2="83526"/>
                        <a14:foregroundMark x1="13514" y1="83526" x2="9730" y2="58092"/>
                        <a14:foregroundMark x1="9730" y1="58092" x2="10000" y2="57225"/>
                        <a14:foregroundMark x1="8378" y1="13873" x2="5676" y2="30058"/>
                        <a14:foregroundMark x1="5676" y1="30058" x2="8919" y2="74277"/>
                        <a14:foregroundMark x1="8919" y1="74277" x2="7568" y2="56647"/>
                        <a14:foregroundMark x1="7568" y1="56647" x2="7838" y2="90173"/>
                        <a14:foregroundMark x1="7838" y1="90173" x2="30000" y2="94798"/>
                        <a14:foregroundMark x1="30000" y1="94798" x2="60270" y2="94509"/>
                        <a14:foregroundMark x1="60270" y1="94509" x2="85946" y2="96821"/>
                        <a14:foregroundMark x1="85946" y1="96821" x2="17838" y2="98555"/>
                        <a14:foregroundMark x1="17838" y1="98555" x2="16216" y2="97688"/>
                        <a14:foregroundMark x1="5405" y1="93642" x2="7297" y2="69653"/>
                        <a14:foregroundMark x1="29730" y1="10694" x2="54054" y2="4335"/>
                        <a14:foregroundMark x1="54054" y1="4335" x2="94324" y2="9538"/>
                        <a14:foregroundMark x1="94324" y1="9538" x2="97838" y2="51734"/>
                        <a14:foregroundMark x1="30000" y1="10116" x2="46486" y2="3468"/>
                        <a14:foregroundMark x1="46486" y1="3468" x2="96757" y2="7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50">
            <a:off x="5667898" y="949124"/>
            <a:ext cx="5974168" cy="5586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9380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328C5-9E52-482B-8033-3AC7705C5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where Jesus is going.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B624E-77F2-4793-B3B4-2A531586B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089" y="1790901"/>
            <a:ext cx="9733344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John 14:2-3 (NIV)  In my Father's house are many rooms; if it were not so, I would have told you. I am going there to prepare a place for you. 3  And if I go and prepare a place for you, I will come back and take you to be with me that you also may be where I am.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FB2BE2-F59A-44B1-86B8-D7791D9B8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290" y="5370653"/>
            <a:ext cx="2400000" cy="398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917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5AA1F7-6FBE-4C82-8877-B892F7286642}" vid="{58E30FAA-7D03-45B4-AB81-753AF28EFC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ss4</Template>
  <TotalTime>60</TotalTime>
  <Words>860</Words>
  <Application>Microsoft Office PowerPoint</Application>
  <PresentationFormat>Widescreen</PresentationFormat>
  <Paragraphs>66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Comic Sans MS</vt:lpstr>
      <vt:lpstr>Office Theme</vt:lpstr>
      <vt:lpstr>A Life of Trust</vt:lpstr>
      <vt:lpstr>Video Introduction</vt:lpstr>
      <vt:lpstr>Remember that time …</vt:lpstr>
      <vt:lpstr>Listen for a promise and a prediction.</vt:lpstr>
      <vt:lpstr>Listen for a promise and a prediction.</vt:lpstr>
      <vt:lpstr>Trust God, Not Yourself</vt:lpstr>
      <vt:lpstr>Trust God, Not Yourself</vt:lpstr>
      <vt:lpstr>Trust God, Not Yourself</vt:lpstr>
      <vt:lpstr>Listen for where Jesus is going.</vt:lpstr>
      <vt:lpstr>Jesus’ Provision</vt:lpstr>
      <vt:lpstr>Jesus’ Provision</vt:lpstr>
      <vt:lpstr>Listen for the “I Am” statement.</vt:lpstr>
      <vt:lpstr>Trusting Jesus, the Only Way</vt:lpstr>
      <vt:lpstr>Trusting Jesus, the Only Way</vt:lpstr>
      <vt:lpstr>Trusting Jesus, the Only Way</vt:lpstr>
      <vt:lpstr>Application</vt:lpstr>
      <vt:lpstr>Application</vt:lpstr>
      <vt:lpstr>Application</vt:lpstr>
      <vt:lpstr>Family Activities</vt:lpstr>
      <vt:lpstr>A Life of Trust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Life of Trust</dc:title>
  <dc:creator>Steve Armstrong</dc:creator>
  <cp:lastModifiedBy>Steve Armstrong</cp:lastModifiedBy>
  <cp:revision>3</cp:revision>
  <dcterms:created xsi:type="dcterms:W3CDTF">2022-03-04T14:43:56Z</dcterms:created>
  <dcterms:modified xsi:type="dcterms:W3CDTF">2022-03-04T15:44:35Z</dcterms:modified>
</cp:coreProperties>
</file>