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evnvt4a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mh29yuw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Does It Honor God?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2608"/>
            <a:ext cx="9144000" cy="1315192"/>
          </a:xfrm>
        </p:spPr>
        <p:txBody>
          <a:bodyPr/>
          <a:lstStyle/>
          <a:p>
            <a:r>
              <a:rPr lang="en-US" dirty="0"/>
              <a:t>February 19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49B2-1A9C-EF62-E27F-CDE20880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the Work Jesus Gave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3E64C-4F4F-BD98-1988-1570D9FA7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synonyms for “glory” (noun) and for “glorify” (verb)?</a:t>
            </a:r>
          </a:p>
          <a:p>
            <a:r>
              <a:rPr lang="en-US" dirty="0"/>
              <a:t>How did God the Father glorify Jesus when He was on the earth?</a:t>
            </a:r>
          </a:p>
          <a:p>
            <a:r>
              <a:rPr lang="en-US" dirty="0"/>
              <a:t>What could Jesus confidently say He had accomplished by His life and ministry on earth? How did Jesus bring God glory on earth? 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BA2C8C-BDEE-4309-7367-3AC6A355A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61320"/>
              </p:ext>
            </p:extLst>
          </p:nvPr>
        </p:nvGraphicFramePr>
        <p:xfrm>
          <a:off x="1950977" y="3079650"/>
          <a:ext cx="8128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961460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6396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Noun – “Glory”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Verb – “Glorify”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40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3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3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C3FB-68E3-8FB6-1622-DCC2DD24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the Work Jesus Gave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E4C5-22AD-63E9-937B-58F8E8CE2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examples of work God has called us to complete?</a:t>
            </a:r>
          </a:p>
          <a:p>
            <a:r>
              <a:rPr lang="en-US" dirty="0"/>
              <a:t>What are some sacrifices Christians are called to make to do the Lord’s work? </a:t>
            </a:r>
          </a:p>
        </p:txBody>
      </p:sp>
    </p:spTree>
    <p:extLst>
      <p:ext uri="{BB962C8B-B14F-4D97-AF65-F5344CB8AC3E}">
        <p14:creationId xmlns:p14="http://schemas.microsoft.com/office/powerpoint/2010/main" val="31131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9712-977F-0EBD-B65D-3270D74A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how Jesus prays for the disciples.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B713-059D-263B-39A0-991EA7DC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306" y="2083443"/>
            <a:ext cx="9478701" cy="40009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John 17:6-9 (NIV)   "I have revealed you to those whom you gave me out of the world. They were yours; you gave them to me and they have obeyed your word. 7  Now they know that everything you have given me comes from you. 8  For I gave them </a:t>
            </a:r>
          </a:p>
        </p:txBody>
      </p:sp>
    </p:spTree>
    <p:extLst>
      <p:ext uri="{BB962C8B-B14F-4D97-AF65-F5344CB8AC3E}">
        <p14:creationId xmlns:p14="http://schemas.microsoft.com/office/powerpoint/2010/main" val="14452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9712-977F-0EBD-B65D-3270D74A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148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Listen for how Jesus prays for the disciples.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B713-059D-263B-39A0-991EA7DC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60293"/>
            <a:ext cx="9039828" cy="400092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words you gave me and they accepted them. They knew with certainty that I came from you, and they believed that you sent me. 9  I pray for them. I am not praying for the world, but for those you have given me, for they are yours.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7EE3D-77E5-4DA0-66DE-6517564343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53213" y="5582031"/>
            <a:ext cx="1847619" cy="32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05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43EC-AD46-DB5D-95D3-02C5E62C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and Disciple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83E2-0242-3845-67A5-12089208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words and phrases used to describe the men of whom Jesus spoke in verse 6? </a:t>
            </a:r>
          </a:p>
          <a:p>
            <a:r>
              <a:rPr lang="en-US" dirty="0"/>
              <a:t>How had these men, the disciples responded to Jesus’ teachings?  What did they believe?</a:t>
            </a:r>
          </a:p>
          <a:p>
            <a:r>
              <a:rPr lang="en-US" dirty="0"/>
              <a:t>What are the qualities of someone who does a great job of discipling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8F3E-EAC6-1339-9D09-B9C77EEF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860"/>
          </a:xfrm>
        </p:spPr>
        <p:txBody>
          <a:bodyPr/>
          <a:lstStyle/>
          <a:p>
            <a:r>
              <a:rPr lang="en-US" dirty="0"/>
              <a:t>Pray and Disciple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A9496-F73F-306C-5C0D-509E80EB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986"/>
            <a:ext cx="10515600" cy="50228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whom did Jesus particularly pray in this instance?</a:t>
            </a:r>
          </a:p>
          <a:p>
            <a:r>
              <a:rPr lang="en-US" dirty="0">
                <a:solidFill>
                  <a:srgbClr val="C00000"/>
                </a:solidFill>
              </a:rPr>
              <a:t>Note: this does not mean Jesus did not (and we should not) pray for non-believers.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too are charged to pray for others – for one another, for fellow believers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 this setting His prayer was specifically on behalf of His disciples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At the same time, we know we are praying in God’s will to pray for the salvation of those who need Jesus in their lives. 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2 Peter 3:9 “</a:t>
            </a:r>
            <a:r>
              <a:rPr lang="en-US" i="1" dirty="0">
                <a:solidFill>
                  <a:srgbClr val="C00000"/>
                </a:solidFill>
              </a:rPr>
              <a:t>The Lord is … not willing that any should perish, but that all should come to repentance</a:t>
            </a:r>
            <a:r>
              <a:rPr lang="en-US" dirty="0">
                <a:solidFill>
                  <a:srgbClr val="C00000"/>
                </a:solidFill>
              </a:rPr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5E04-03EC-4E6C-133A-3F949FFE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and Disciple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869A-DF4D-ECFF-1A21-902E35AC4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Whether great or small, public or private, what might the Lord be calling us to do in His service whereby you bring Him glory?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FAB54DB-7A4B-FB58-9817-B18D64CFA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27" y="3585032"/>
            <a:ext cx="2534756" cy="2591931"/>
          </a:xfrm>
          <a:prstGeom prst="rect">
            <a:avLst/>
          </a:prstGeom>
        </p:spPr>
      </p:pic>
      <p:pic>
        <p:nvPicPr>
          <p:cNvPr id="7" name="Picture 6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5F4EC2F-8563-B247-B8F9-9892310C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20" y="3585032"/>
            <a:ext cx="2232235" cy="2591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5B1DB-8ED6-100B-7971-D0311C9E7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330" y="3985759"/>
            <a:ext cx="2857143" cy="1790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72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DA93-7EBF-8F5B-6BED-72D622BD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6AE6-4CEA-A617-C6BF-43C967FA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List. </a:t>
            </a:r>
          </a:p>
          <a:p>
            <a:pPr lvl="1"/>
            <a:r>
              <a:rPr lang="en-US" dirty="0"/>
              <a:t>Make a list of things you know God has told you to do. </a:t>
            </a:r>
          </a:p>
          <a:p>
            <a:pPr lvl="1"/>
            <a:r>
              <a:rPr lang="en-US" dirty="0"/>
              <a:t>Mark an F beside each one you have finished. </a:t>
            </a:r>
          </a:p>
          <a:p>
            <a:pPr lvl="1"/>
            <a:r>
              <a:rPr lang="en-US" dirty="0"/>
              <a:t>Mark a U beside those yet unfinished. </a:t>
            </a:r>
          </a:p>
          <a:p>
            <a:pPr lvl="1"/>
            <a:r>
              <a:rPr lang="en-US" dirty="0"/>
              <a:t>Then pray and ask God for direction in completing those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5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DA93-7EBF-8F5B-6BED-72D622BD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6AE6-4CEA-A617-C6BF-43C967FA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9189"/>
            <a:ext cx="10515600" cy="3977773"/>
          </a:xfrm>
        </p:spPr>
        <p:txBody>
          <a:bodyPr/>
          <a:lstStyle/>
          <a:p>
            <a:r>
              <a:rPr lang="en-US" dirty="0"/>
              <a:t>Intercede. </a:t>
            </a:r>
          </a:p>
          <a:p>
            <a:pPr lvl="1"/>
            <a:r>
              <a:rPr lang="en-US" dirty="0"/>
              <a:t>Pray for others. </a:t>
            </a:r>
          </a:p>
          <a:p>
            <a:pPr lvl="1"/>
            <a:r>
              <a:rPr lang="en-US" dirty="0"/>
              <a:t>Pray for them by name, asking God to work in their lives in a way that brings glory to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95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DA93-7EBF-8F5B-6BED-72D622BD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6AE6-4CEA-A617-C6BF-43C967FA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6591"/>
            <a:ext cx="10515600" cy="4070371"/>
          </a:xfrm>
        </p:spPr>
        <p:txBody>
          <a:bodyPr/>
          <a:lstStyle/>
          <a:p>
            <a:r>
              <a:rPr lang="en-US" dirty="0"/>
              <a:t>Disciple. </a:t>
            </a:r>
          </a:p>
          <a:p>
            <a:pPr lvl="1"/>
            <a:r>
              <a:rPr lang="en-US" dirty="0"/>
              <a:t>You can honor God as you disciple and lead others to a deeper walk with Christ. </a:t>
            </a:r>
          </a:p>
          <a:p>
            <a:pPr lvl="1"/>
            <a:r>
              <a:rPr lang="en-US" dirty="0"/>
              <a:t>Ask God to lead you to an individual you can disciple. </a:t>
            </a:r>
          </a:p>
          <a:p>
            <a:pPr lvl="1"/>
            <a:r>
              <a:rPr lang="en-US" dirty="0"/>
              <a:t>Let God use you for His glory in the life of another.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6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44DF2F-E0A5-6ECC-B5EC-3B391ADC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D8A89E-A184-5D84-72CE-6DC7E1548D21}"/>
              </a:ext>
            </a:extLst>
          </p:cNvPr>
          <p:cNvGrpSpPr/>
          <p:nvPr/>
        </p:nvGrpSpPr>
        <p:grpSpPr>
          <a:xfrm>
            <a:off x="2849598" y="1603168"/>
            <a:ext cx="6492803" cy="4249201"/>
            <a:chOff x="2849598" y="1603168"/>
            <a:chExt cx="6492803" cy="42492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790EED-FBC9-0A35-FF7A-FB2CB976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857" y="1933762"/>
              <a:ext cx="5714286" cy="29904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1185C836-1274-18B9-ACE6-4E9A1421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03168"/>
              <a:ext cx="6492803" cy="42492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EB3BD33-D1F0-071A-D2F6-5B202B95F3B3}"/>
              </a:ext>
            </a:extLst>
          </p:cNvPr>
          <p:cNvSpPr txBox="1"/>
          <p:nvPr/>
        </p:nvSpPr>
        <p:spPr>
          <a:xfrm>
            <a:off x="4572000" y="5985164"/>
            <a:ext cx="315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642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45B4C-93FF-4982-E58D-B834DDEC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50A16-3951-1FE6-19A5-BEF71FE4C9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606" y="1574941"/>
            <a:ext cx="4933080" cy="4200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8906003-49B9-04A6-E38D-D3D68B6E3632}"/>
              </a:ext>
            </a:extLst>
          </p:cNvPr>
          <p:cNvSpPr/>
          <p:nvPr/>
        </p:nvSpPr>
        <p:spPr>
          <a:xfrm>
            <a:off x="4896091" y="1690688"/>
            <a:ext cx="4190035" cy="2962335"/>
          </a:xfrm>
          <a:prstGeom prst="wedgeRoundRectCallout">
            <a:avLst>
              <a:gd name="adj1" fmla="val 62869"/>
              <a:gd name="adj2" fmla="val -172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Aiee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cucarocha</a:t>
            </a:r>
            <a:r>
              <a:rPr lang="en-US" dirty="0">
                <a:latin typeface="Comic Sans MS" panose="030F0702030302020204" pitchFamily="66" charset="0"/>
              </a:rPr>
              <a:t> ! The Word Search Lady says to tell you, “Humph!”  I can see some words in there, but not the ones on her list.  But you can do it!  And if you get stuck, go to </a:t>
            </a:r>
            <a:r>
              <a:rPr lang="en-US" dirty="0">
                <a:latin typeface="Comic Sans MS" panose="030F0702030302020204" pitchFamily="66" charset="0"/>
                <a:hlinkClick r:id="rId3"/>
              </a:rPr>
              <a:t>https://tinyurl.com/mh29yuwp</a:t>
            </a:r>
            <a:r>
              <a:rPr lang="en-US" dirty="0">
                <a:latin typeface="Comic Sans MS" panose="030F0702030302020204" pitchFamily="66" charset="0"/>
              </a:rPr>
              <a:t> If you would rather do the color page or the crossword, that’s where they are.</a:t>
            </a:r>
          </a:p>
        </p:txBody>
      </p:sp>
      <p:pic>
        <p:nvPicPr>
          <p:cNvPr id="10" name="Picture 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4BB628DD-6405-D220-D2FB-0DBFEC569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26" y="1752366"/>
            <a:ext cx="2381583" cy="335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782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Does It Honor God?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2608"/>
            <a:ext cx="9144000" cy="1315192"/>
          </a:xfrm>
        </p:spPr>
        <p:txBody>
          <a:bodyPr/>
          <a:lstStyle/>
          <a:p>
            <a:r>
              <a:rPr lang="en-US" dirty="0"/>
              <a:t>February 19</a:t>
            </a:r>
          </a:p>
        </p:txBody>
      </p:sp>
    </p:spTree>
    <p:extLst>
      <p:ext uri="{BB962C8B-B14F-4D97-AF65-F5344CB8AC3E}">
        <p14:creationId xmlns:p14="http://schemas.microsoft.com/office/powerpoint/2010/main" val="67998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926CB-ECA8-D838-9EDD-2BBB6211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 it, now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36BFF-2599-C2DE-C77E-0A0B940D3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greatest honor you or someone you know has received?</a:t>
            </a:r>
          </a:p>
          <a:p>
            <a:r>
              <a:rPr lang="en-US" dirty="0">
                <a:solidFill>
                  <a:srgbClr val="C00000"/>
                </a:solidFill>
              </a:rPr>
              <a:t>We occasionally receive glory and fame for our accomplishments.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Ultimately God is the One who deserves glory for His love for us.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God’s voice always leads us to glorify Him and accomplish His purposes.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F0E374-B7D2-CEA6-03B5-C28E5A7A2E19}"/>
              </a:ext>
            </a:extLst>
          </p:cNvPr>
          <p:cNvGrpSpPr/>
          <p:nvPr/>
        </p:nvGrpSpPr>
        <p:grpSpPr>
          <a:xfrm>
            <a:off x="2115545" y="3015597"/>
            <a:ext cx="7829042" cy="3296303"/>
            <a:chOff x="2115545" y="3015597"/>
            <a:chExt cx="7829042" cy="3296303"/>
          </a:xfrm>
        </p:grpSpPr>
        <p:pic>
          <p:nvPicPr>
            <p:cNvPr id="6" name="Picture 5" descr="A person holding a medal&#10;&#10;Description automatically generated with low confidence">
              <a:extLst>
                <a:ext uri="{FF2B5EF4-FFF2-40B4-BE49-F238E27FC236}">
                  <a16:creationId xmlns:a16="http://schemas.microsoft.com/office/drawing/2014/main" id="{65E340D0-10C7-B186-85DD-B96F87923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569" y="3169373"/>
              <a:ext cx="2095018" cy="31425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8" name="Picture 7" descr="A person holding a sign&#10;&#10;Description automatically generated with medium confidence">
              <a:extLst>
                <a:ext uri="{FF2B5EF4-FFF2-40B4-BE49-F238E27FC236}">
                  <a16:creationId xmlns:a16="http://schemas.microsoft.com/office/drawing/2014/main" id="{0C696865-BCBA-CA84-B51A-777803273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250" b="90000" l="5625" r="92344">
                          <a14:foregroundMark x1="5781" y1="55000" x2="8125" y2="55833"/>
                          <a14:foregroundMark x1="43438" y1="12708" x2="53438" y2="10104"/>
                          <a14:foregroundMark x1="53438" y1="10104" x2="54063" y2="11354"/>
                          <a14:foregroundMark x1="92344" y1="50104" x2="90781" y2="49792"/>
                          <a14:foregroundMark x1="56406" y1="7813" x2="43594" y2="6250"/>
                          <a14:foregroundMark x1="43594" y1="6250" x2="48594" y2="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545" y="3150534"/>
              <a:ext cx="2107577" cy="31613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" name="Picture 9" descr="A person wearing a medal&#10;&#10;Description automatically generated with low confidence">
              <a:extLst>
                <a:ext uri="{FF2B5EF4-FFF2-40B4-BE49-F238E27FC236}">
                  <a16:creationId xmlns:a16="http://schemas.microsoft.com/office/drawing/2014/main" id="{015ED56E-1C5E-F752-5AB5-130321091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021" y="3015597"/>
              <a:ext cx="2393750" cy="31613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980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3E51-E8EE-6406-AE1C-0AC8B010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offer of eternal life.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BD65-66E9-CBC6-D709-ECE1FBE0A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872" y="1999246"/>
            <a:ext cx="840225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John 17:1-3 (NIV)  After Jesus said this, he looked toward heaven and prayed: "Father, the time has come. Glorify your Son, that your Son may glorify you. 2  For you granted him authority </a:t>
            </a:r>
          </a:p>
        </p:txBody>
      </p:sp>
    </p:spTree>
    <p:extLst>
      <p:ext uri="{BB962C8B-B14F-4D97-AF65-F5344CB8AC3E}">
        <p14:creationId xmlns:p14="http://schemas.microsoft.com/office/powerpoint/2010/main" val="29193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3E51-E8EE-6406-AE1C-0AC8B010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offer of eternal life.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ABD65-66E9-CBC6-D709-ECE1FBE0A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872" y="1999246"/>
            <a:ext cx="840225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over all people that he might give eternal life to all those you have given him. 3  Now this is eternal life: that they may know you, the only true God, and Jesus Christ, whom you have sent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AFEDB-3F52-2817-C93A-FB824DAA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2661" y="5130619"/>
            <a:ext cx="1847619" cy="32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04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8CC5-A3E9-3005-C86D-1B07E251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Eternal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0C35-0074-4D53-2E77-A2B044D7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was Jesus referring with the phrase “the hour is come”? </a:t>
            </a:r>
          </a:p>
          <a:p>
            <a:r>
              <a:rPr lang="en-US" dirty="0">
                <a:solidFill>
                  <a:srgbClr val="C00000"/>
                </a:solidFill>
              </a:rPr>
              <a:t>Jesus asks of the Father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Glorify Your Son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So that Your Son will glorify You</a:t>
            </a:r>
          </a:p>
          <a:p>
            <a:r>
              <a:rPr lang="en-US" dirty="0"/>
              <a:t>Why do you think this prayer was said out loud for the disciples to hear?</a:t>
            </a:r>
          </a:p>
        </p:txBody>
      </p:sp>
    </p:spTree>
    <p:extLst>
      <p:ext uri="{BB962C8B-B14F-4D97-AF65-F5344CB8AC3E}">
        <p14:creationId xmlns:p14="http://schemas.microsoft.com/office/powerpoint/2010/main" val="22487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A357-1C70-1AB1-FF57-69E2E59A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Eternal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73A04-E915-A956-C375-29DEB22A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556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For what reasons do we turn to God in prayer?   About what sort of things do we usually pray? </a:t>
            </a:r>
          </a:p>
          <a:p>
            <a:r>
              <a:rPr lang="en-US" dirty="0">
                <a:solidFill>
                  <a:srgbClr val="C00000"/>
                </a:solidFill>
              </a:rPr>
              <a:t>Contrast with the example of prayer Jesus gives in this passage.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Jesus worshiped, gave glory to God the Father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 prayed for spiritual needs of His disciples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 noted attributes of God the Father – power, authority, eternality, God is a personal God who can be known by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79A0-721A-4095-333D-C997A55F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Eternal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0D5E8-AD84-2E46-1C1C-3BC228B15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Jesus' statement about "the only true God" imply?</a:t>
            </a:r>
          </a:p>
          <a:p>
            <a:r>
              <a:rPr lang="en-US" dirty="0"/>
              <a:t>What is the nature and the source of eternal life? </a:t>
            </a:r>
          </a:p>
          <a:p>
            <a:r>
              <a:rPr lang="en-US" dirty="0"/>
              <a:t>What does it mean to glorify God in our lives? How can we bring glory to God? What are some everyday things we can do to glorify God? </a:t>
            </a:r>
          </a:p>
        </p:txBody>
      </p:sp>
    </p:spTree>
    <p:extLst>
      <p:ext uri="{BB962C8B-B14F-4D97-AF65-F5344CB8AC3E}">
        <p14:creationId xmlns:p14="http://schemas.microsoft.com/office/powerpoint/2010/main" val="31325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9511-25E5-5436-E2C6-7CD5DBC2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5596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Listen for how Jesus’ work on earth is completed.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7E617-1580-EA17-0F87-22084FE99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717" y="2268638"/>
            <a:ext cx="8992565" cy="38273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John 17:4-5 (NIV)  I have brought you glory on earth by completing the work you gave me to do. 5  And now, Father, glorify me in your presence with the glory I had with you before the world began.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9FA7E-33D5-2720-8137-DE191C2A0C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64788" y="5350538"/>
            <a:ext cx="1847619" cy="32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9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86</TotalTime>
  <Words>1042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Does It Honor God?</vt:lpstr>
      <vt:lpstr>Video Introduction</vt:lpstr>
      <vt:lpstr>Admit it, now …</vt:lpstr>
      <vt:lpstr>Listen for an offer of eternal life.</vt:lpstr>
      <vt:lpstr>Listen for an offer of eternal life.</vt:lpstr>
      <vt:lpstr>Share Eternal Life</vt:lpstr>
      <vt:lpstr>Share Eternal Life</vt:lpstr>
      <vt:lpstr>Share Eternal Life</vt:lpstr>
      <vt:lpstr>Listen for how Jesus’ work on earth is completed.</vt:lpstr>
      <vt:lpstr>Continue the Work Jesus Gave Us</vt:lpstr>
      <vt:lpstr>Continue the Work Jesus Gave Us</vt:lpstr>
      <vt:lpstr>Listen for how Jesus prays for the disciples.</vt:lpstr>
      <vt:lpstr>Listen for how Jesus prays for the disciples.</vt:lpstr>
      <vt:lpstr>Pray and Disciple Others</vt:lpstr>
      <vt:lpstr>Pray and Disciple Others</vt:lpstr>
      <vt:lpstr>Pray and Disciple Others</vt:lpstr>
      <vt:lpstr>Application</vt:lpstr>
      <vt:lpstr>Application</vt:lpstr>
      <vt:lpstr>Application</vt:lpstr>
      <vt:lpstr>Family Activities</vt:lpstr>
      <vt:lpstr>Does It Honor God?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It Honor God?</dc:title>
  <dc:creator>Steve Armstrong</dc:creator>
  <cp:lastModifiedBy>Steve Armstrong</cp:lastModifiedBy>
  <cp:revision>5</cp:revision>
  <dcterms:created xsi:type="dcterms:W3CDTF">2023-02-03T14:59:17Z</dcterms:created>
  <dcterms:modified xsi:type="dcterms:W3CDTF">2023-02-03T16:25:54Z</dcterms:modified>
</cp:coreProperties>
</file>